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51435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883F7-A78D-4BBB-AE01-A51C01A9F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2B744-D302-4EEE-A3B5-77CACEE63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BF4E9-80EB-464C-B01A-348DC808E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D43E2-78D2-40DC-89C1-E68BAFF2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B55AF-B8A0-4FA5-A31D-9F319A4E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E9B34C-5760-42F5-9F78-22E0E5C8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12E85F-DC36-4716-BA23-B97549B5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464FE-6434-47C8-9FD2-A5CE2BC8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7CA78-FDA1-4AB7-A4F7-D34A20F70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3EDE3-373B-470E-8B39-CE4DF201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787A3-2E1D-40A7-9491-7290E5F8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0072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多色分级管理课件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简介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了解多色分级管理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使用不同颜色进行分级管理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多色分级管理的实践技巧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案例分析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总结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主题介绍：多色分级管理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制作人：[您的姓名]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制作日期：[日期]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了解多色分级管理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分级管理概念介绍：多色分级管理是一种管理方法，通过对任务的优先级进行不同颜色的标记，以实现任务的分类和分级管理。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多色分级管理的优势：提高工作效率、减少工作压力、提升专注力、加强时间管理。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了解多色分级管理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29200" y="1463040"/>
            <a:ext cx="36576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使用不同颜色进行分级管理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颜色选择：选择不同的颜色来代表不同的任务优先级，如红色代表紧急重要、黄色代表重要但不紧急、绿色代表不重要不紧急。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标记方法：使用批注或标签等功能进行标记，也可通过颜色填充或边框来实现标记。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使用不同颜色进行分级管理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管理方式：对每个任务进行标记，根据不同的颜色进行分级管理和优先处理。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使用不同颜色进行分级管理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https://d.book118.com/058050072121006030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2024-09-07T08:56:08.720</cp:lastPrinted>
  <dcterms:created xsi:type="dcterms:W3CDTF">2024-09-07T00:56:08Z</dcterms:created>
  <dcterms:modified xsi:type="dcterms:W3CDTF">2024-09-07T00:56:10Z</dcterms:modified>
</cp:coreProperties>
</file>