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EE6085-D529-47BE-8F0A-7444F0C9B7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66D8C0-DF5E-4692-AB02-101BE9797D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6DF62A-1A96-477D-8B51-E3A5CE1192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1326BB-2E29-424B-B1B4-7D5032C6A4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8CBED1-BA6C-4817-A737-0A9C4AE6F6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07CABA-A999-42AD-A42E-56F33B538A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8603DB-4153-4577-898F-9B3A22B882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C0080D-7D6D-4318-821C-F46CC971A4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19978F-705B-4D05-BE7A-E7E9DF6FCC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7555E7-AEEF-4124-B872-C386CDCFB0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4B2B09-CD91-4C99-8C6F-183D1F84D6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050113052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定语从句who和whom的区别课件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Who引导定语从句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Whom引导定语从句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Who与Whom区别总结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练习与互动环节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课程小结与拓展延伸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55" r="3265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介绍定语从句在英语语法中的重要地位，阐述who和whom在定语从句中的使用频率和差异性。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课程背景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帮助学生理解和掌握定语从句中who和whom的正确用法，提高英语语言表达的准确性。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课程背景与目的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定语从句是修饰名词或代词的从句，用来限定名词或代词的范围或特征。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引导词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根据定语从句与先行词的关系，可分为限制性定语从句和非限制性定语从句。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引导定语从句的词称为关系词，包括who, whom, whose, which, that等。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定语从句基本概念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Who的用法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作为定语从句的主语，用于指代人，如“The man who is speaking is our teacher.”（正在讲话的人是我们的老师。）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Whom的用法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作为定语从句的宾语，用于指代人，如“The girl whom I met yesterday is my new classmate.”（我昨天见到的那个女孩是我的新同学。）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Who与Whom用法差异概述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Who引导定语从句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613" r="1261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当先行词为人，且在从句中作主语时，使用who引导定语从句。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The man who is standing there is my brother.（站在那里的那个男人是我哥哥。）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Who作为主语引导定语从句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示例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当先行词为人，且在从句中作宾语时，使用who或whom引导定语从句。在口语或非正式文体中，常用who代替whom。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示例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The girl who/whom I met at the party last night is my neighbor.（昨晚我在聚会上遇到的那个女孩是我的邻居。）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Who作为宾语引导定语从句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避免使用who代替that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在非限定性定语从句中，应避免使用who代替that，以免造成混淆。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注意主谓一致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当定语从句的谓语为单数时，需要注意主谓一致。例如，“He is the man who knows everything.”（他就是那个无所不知的人。）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注意分隔现象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当定语从句与先行词之间有插入语或其他成分时，需要注意分隔现象。例如，“Do you know the man, who is standing by the window?”（你认识那个站在窗户旁边的男人吗？）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Who引导定语从句的注意事项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https://d.book118.com/058050113052006023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2024-08-29T22:02:12.921</cp:lastPrinted>
  <dcterms:created xsi:type="dcterms:W3CDTF">2024-08-29T14:02:12Z</dcterms:created>
  <dcterms:modified xsi:type="dcterms:W3CDTF">2024-08-29T14:02:15Z</dcterms:modified>
</cp:coreProperties>
</file>