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2F25A8-B6DF-4950-8A8B-DA0C38B84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259106-87F9-4925-9F38-DB318C064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2B6AD6-7D8C-483D-9740-A7083DD20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4BD17C-09E8-4D72-8424-D1FBE62605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F622F9-F024-4BB5-811C-51A54BC004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5FA588-8416-45A3-8124-67671A96A3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DED438-A017-435F-B8A2-0A4C344160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4EFC99-C97B-4C04-81E1-5FDDEBA39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99D9FB-3786-4E2B-8019-0032CCAB7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D8240-00F0-42A4-A545-ED3791554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3F399-688C-4DD0-A0B8-E59224646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5112013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外国器官捐赠的伦理考量</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器官捐赠的伦理原则</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外国器官捐赠的伦理争议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器官捐赠的伦理实践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跨国器官捐赠的伦理挑战与合作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6373" b="16373"/>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器官捐赠对于医学研究和治疗具有重要意义，能够拯救生命、提高生活质量，并推动医学科学的进步。</a:t>
            </a:r>
            <a:endParaRPr lang="en-US" sz="1100"/>
          </a:p>
        </p:txBody>
      </p:sp>
      <p:sp>
        <p:nvSpPr>
          <p:cNvPr id="9" name="AutoShape 9"/>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器官捐赠是指一个人自愿将其身体器官或组织捐献给另一个需要的人，以挽救其生命或改善其健康状况。</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器官捐赠的定义与意义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025" b="1025"/>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83777" y="217655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58540" y="4086065"/>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在许多国家，器官捐赠率仍然较低，无法满足日益增长的需求。</a:t>
            </a:r>
            <a:endParaRPr lang="en-US" sz="1100"/>
          </a:p>
        </p:txBody>
      </p:sp>
      <p:sp>
        <p:nvSpPr>
          <p:cNvPr id="9" name="AutoShape 9"/>
          <p:cNvSpPr/>
          <p:nvPr/>
        </p:nvSpPr>
        <p:spPr>
          <a:xfrm>
            <a:off x="6640980" y="4622606"/>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存在着不公平分配、商业化倾向以及伦理和法律争议等问题。</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外国器官捐赠现状及问题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器官捐赠涉及人的生命和健康，因此必须遵循严格的伦理原则。</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伦理考量有助于确保器官捐赠的公正性、自愿性和安全性，保护捐赠者和接受者的权益。</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通过伦理考量，可以推动器官捐赠事业的健康、可持续发展，并促进国际间的合作与交流。</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伦理考量的重要性</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器官捐赠的伦理原则</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自愿原则</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捐赠者必须自愿参与，没有受到任何外部压力或诱导。</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捐赠者有权随时撤回捐赠意愿，不受任何限制或惩罚。</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医疗机构和医务人员应尊重捐赠者的自主权，不进行任何形式的强迫或诱导。</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器官捐赠不应涉及任何形式的金钱交易或利益交换。</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捐赠者和接受者之间不应存在任何经济利益关系。</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医疗机构和医务人员不得以任何形式向捐赠者或接受者收取与器官捐赠相关的费用。</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无偿原则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921" b="17921"/>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器官捐赠不应成为商业活动或盈利手段。</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任何机构或个人不得利用器官捐赠谋取经济利益。</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医疗机构和医务人员应遵守职业道德和法律法规，不进行任何形式的商业化操作。</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非商业化原则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在器官分配过程中，应遵循公平、公正和透明的原则，确保每个需要器官的患者都能得到及时救治。</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器官捐赠必须尊重和保护捐赠者和接受者的生命权和健康权。</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医疗机构和医务人员应确保捐赠过程的安全和可靠性，最大限度地减少风险。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尊重生命原则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外国器官捐赠的伦理争议</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器官商业化</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跨国器官交易往往涉及器官商业化，这可能导致贫困人群被迫出售器官，从而引发严重的伦理问题。</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不公平分配</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跨国器官交易可能导致器官资源的不公平分配，使得某些地区或人群无法获得所需的器官。</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剥削和滥用</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在跨国器官交易中，可能存在剥削和滥用弱势群体的现象，这严重违反了伦理原则。</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跨国器官交易问题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475" b="20475"/>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2352" b="22352"/>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道德争议</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即使器官来源合法，也可能存在道德争议。例如，使用死刑犯的器官进行移植就引发了广泛的道德讨论。</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非法获取器官</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在某些国家，器官捐赠可能涉及非法活动，如贩卖人口器官或强迫他人捐赠器官。</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器官来源的合法性与道德性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21" b="1721"/>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受赠者选择标准</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在外国器官捐赠中，受赠者的选择标准可能因国家、地区或文化而异，这可能导致不公平现象。</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等待时间和死亡率</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不同国家和地区的等待时间和死亡率可能存在差异，这可能引发关于公平性的争议。</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受赠者的选择与公平性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不同国家和地区对器官捐赠和移植的态度和观念可能存在差异，这可能导致文化冲突和误解。</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在某些情况下，外国器官捐赠可能涉及不同伦理原则之间的冲突，如尊重生命与尊重个人自主权之间的冲突。</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文化差异</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伦理原则冲突</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文化差异与伦理冲突</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https://d.book118.com/058051120136006030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2024-09-07T12:55:46.278</cp:lastPrinted>
  <dcterms:created xsi:type="dcterms:W3CDTF">2024-09-07T04:55:46Z</dcterms:created>
  <dcterms:modified xsi:type="dcterms:W3CDTF">2024-09-07T04:55:48Z</dcterms:modified>
</cp:coreProperties>
</file>