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BEDA6-B5F7-4212-9072-38BFB1C3A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01239A-348D-4770-8FA5-CE6AEADEB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1F7E6-36D3-4A18-9C27-23EAD661E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6D3A5D-941F-4F3F-B9CC-AA83A8C2C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EFF319-0FFB-40E3-9A94-82058A664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16B331-A4BE-43F0-A684-9C969A172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78A1E0-FA04-43E0-8683-456C59F89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760EBC-6C66-442B-949D-EED013602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CEABF-472E-48A2-9451-A057E017E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55FDB-1677-4011-985B-0896BBEF2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47741-48B7-47F7-9BE4-E458FB8B2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52010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Unit 10 This is His Body Courseware 3 of Happy Lea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objectives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content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process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methods and means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evaluation and feedback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resources and auxiliary materials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objectives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58" b="245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5" r="168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掌握人体各部位的英文表达方式。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了解人体各部位的功能和作用。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掌握描述身体部位的常用句型和词汇。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Knowledge objectives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240" b="182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Ability goals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能够听懂并回答关于身体部位的简单问题。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能够用英文描述自己和别人的身体部位。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能够运用所学知识进行简单的身体部位对话。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" r="1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培养学生对自己身体的关注和爱护。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引导学生尊重他人的身体，避免触碰他人的隐私部位。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通过学习身体部位，增强学生对英语学习的兴趣和自信心。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Emotional goals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content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 types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This unit introduces different types of words, including nouns, verbs, adjectives, and adverbs, to help students understand the basic structure of English sentences.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5347" r="534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 meanings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 meanings of words are explained in detail, including their literal and figurative meanings, to help students understand and use them correctly.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 usage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This section focuses on the correct usage of words in different contexts, such as formal and informal situations, to help students avoid inappropriate or unnatural language.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Word learning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Pattern types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This unit provides a variety of patterns for students to practice, including simple sentences, complex sentences, conditional sentences, and imperative sentences.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Pattern structure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 structure of each pattern is explained in detail, including the subject, predicate, object, and other essential elements, to help students understand and construct sentences correctly.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Pattern usage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This section emphasizes the correct usage of patterns in different contexts, such as describing events, expressing opinions, and making requests, to help students communicate effectively.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Pattern practice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Grammar rules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This unit introduces basic grammar rules, including sentence structure, tense usage, and voice usage, to help students understand the grammatical structure of English sentences.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Grammar categories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The categories of grammar are explained in detail, including syntax, morphology, and semantics, to help students understand the functions and relationships of words and phrases.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Grammar usage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This section focuses on the correct usage of grammar in different contexts, such as formal and informal situations, to help students avoid inappropriate or unnatural language.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Grammar explanation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process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77" r="290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教师首先通过提问和实物展示的方式，引导学生对课程主题进行初步思考，激发学习兴趣。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内容导入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利用多媒体资源，创设与课程内容相关的真实情境，帮助学生更好地理解和应用所学知识。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情境创设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Import process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https://d.book118.com/058052010064006026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2024-09-03T19:47:45.036</cp:lastPrinted>
  <dcterms:created xsi:type="dcterms:W3CDTF">2024-09-03T11:47:45Z</dcterms:created>
  <dcterms:modified xsi:type="dcterms:W3CDTF">2024-09-03T11:47:47Z</dcterms:modified>
</cp:coreProperties>
</file>