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83B25E-4057-4655-9415-8C40FC876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55AFEB-6353-472C-9340-741A917C4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68E5D-0D47-48AB-9D8A-F9812FD8B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11432D-7087-42EB-8441-B8D6E75E7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2803B3-3352-4461-A2B5-82405412E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0B1F6F-1221-455F-A974-807757CE2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4DF7C3-25DA-4444-BD9A-6EF4C47AB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81FC54-8CF7-409A-BF8F-DBC0062A8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A8042B-0672-45E5-8090-748A682F0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1F971F-774C-4351-B0A7-54F298A69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B1B933-C7F9-4BC2-BEA1-77F5629A0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5204305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高质量标准的制定工业产品质量安全培训课程要点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高质量标准制定流程与方法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工业产品质量控制体系建立与实施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检验检测技术在工业产品质量安全中应用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企业内部质量管理体系建设与完善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542" r="16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提升工业产品质量安全管理能力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通过实践案例分析、经验分享等方式，提高学员在工业产品质量安全管理方面的能力和水平。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提高工业产品质量安全意识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通过培训，使学员充分认识到工业产品质量安全的重要性，增强质量安全意识。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掌握工业产品质量安全知识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通过系统学习工业产品质量安全相关理论、法规和标准，使学员具备扎实的质量安全知识基础。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工业产品质量安全基本概念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介绍工业产品质量安全的定义、内涵及其重要性。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工业产品质量安全法规与…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详细解读国家及行业相关法规和标准，如《产品质量法》、《工业产品生产许可证管理条例》等。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工业产品质量安全管理体系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阐述工业产品质量安全管理体系的构成、运行及评价方式，包括质量管理体系、环境管理体系、职业健康安全管理体系等。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工业产品质量安全控制技术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介绍工业产品质量安全控制的关键技术，如检验检测、过程控制、风险评估与预警等。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工业产品质量安全实践案…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通过典型案例分析，使学员深入了解工业产品质量安全管理的实际操作和应对策略。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工业产品质量安全基本概念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工业产品定义及分类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工业产品定义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指通过工业生产过程制造出来的各种产品，包括机械设备、电子产品、化工产品、建筑材料等。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工业产品分类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按照用途可分为生产资料和生活资料；按照生产部门可分为机械、电子、冶金、化工、纺织等；按照技术特性可分为高新技术产品和传统工业产品。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保障人民生命财产安全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工业产品质量直接关系到人民生命财产安全，如食品、药品、交通工具等。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优质的工业产品是企业赢得市场、提高竞争力的关键，有助于企业树立品牌形象和实现可持续发展。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维护国家利益和形象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工业产品质量是国家经济实力和综合国力的重要体现，关系到国家利益和形象。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质量安全重要性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标准体系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包括国家标准、行业标准、地方标准和企业标准等，为工业产品质量安全提供技术支撑和评价标准。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合格评定体系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包括认证认可、检验检测等合格评定活动，对工业产品质量安全进行第三方评价和监督。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法规体系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包括《产品质量法》、《标准化法》、《消费者权益保护法》等，对工业产品质量安全进行法律保障和监管。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相关法规和标准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高质量标准制定流程与方法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审查与批准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调研与分析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收集相关法规、标准、文献等资料，对国内外同类产品进行对比分析，了解行业现状和发展趋势。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征求意见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将标准草案发送给相关单位和专家征求意见，对反馈意见进行汇总和分析。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修改完善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根据反馈意见对标准草案进行修改完善，形成送审稿。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确定需要制定的标准类型、范围和目标，明确标准要解决的主要问题。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明确制定目标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起草标准草案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根据调研结果，起草标准草案，明确各项技术要求和指标。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将送审稿提交给标准化技术委员会或相关机构进行审查，经审查通过后批准发布。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制定流程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通过对长期生产实践中的经验进行总结提炼，形成相应的标准。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经验总结法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通过科学实验验证技术要求的合理性和可行性，为制定标准提供依据。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科学实验法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通过对国内外同类产品进行对比分析，找出差距和优势，为制定高标准提供参考。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对比分析法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邀请相关领域的专家进行咨询和讨论，充分利用专家的知识和经验。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专家咨询法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某公司制定了一项高于国家标准的企业标准，通过提高产品质量和安全性能，赢得了市场认可和客户信赖。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某行业协会制定了一项团体标准，规范了行业内产品的生产和质量要求，提升了整个行业的竞争力和形象。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某科研机构主导制定了一项国际标准，推动了相关领域的技术进步和产业发展。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工业产品质量控制体系建立与实施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https://d.book118.com/058052043056006032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2024-09-09T21:47:09.961</cp:lastPrinted>
  <dcterms:created xsi:type="dcterms:W3CDTF">2024-09-09T13:47:09Z</dcterms:created>
  <dcterms:modified xsi:type="dcterms:W3CDTF">2024-09-09T13:47:12Z</dcterms:modified>
</cp:coreProperties>
</file>