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7B7D5-6B47-48E9-A2BD-568F621CD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5BA38-8EB7-4579-BDC3-02B8AB32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7F810-0C66-42AA-B95B-87419B1FA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8BF6D-A93D-492A-AC87-8E01DB289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19BF7-1740-4663-88FD-186674BCA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8D3C2-8A88-4A75-83FB-50C4C2E5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F6205-8ABB-4F6D-B18F-4D3BAA841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5B4E3-1C7A-46D5-893C-0B29C847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9CC94-026D-433D-9C3E-812DF05A2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46820-C78A-4C33-AA8E-90AA3E51B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5FA92-573E-4161-B577-10C31AAB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210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假期安全宣言：爱自己，保护人人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假期安全意识与重要性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交通安全出行篇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旅游安全指南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网络安全防范策略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心理健康关爱计划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家庭安全守护行动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假期安全意识与重要性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防范网络诈骗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假期期间，网络活动增多，要提高警惕，不轻易泄露个人信息，谨防网络诈骗。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无论是自驾还是乘坐公共交通工具，都应严格遵守交通规则，确保自身和他人的安全。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在享受美食的同时，要关注食品的来源和质量，避免因食品问题引发健康问题。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照顾弱势群体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在假期中，要特别关注老人、儿童等弱势群体的安全，提供必要的帮助和保护。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倡导文明旅游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在旅游过程中，要尊重当地文化和习俗，不乱扔垃圾，保护自然环境。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积极参与公益活动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利用假期时间，积极参与社会公益活动，传递正能量，共同营造和谐社会。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关爱他人，共同守护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8" r="4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交通事故案例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通过分析假期期间的交通事故案例，提醒人们注意交通安全，遵守交通规则。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食品中毒案例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介绍因食品问题引发的中毒事件，强调饮食安全的重要性。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网络诈骗案例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列举假期期间发生的网络诈骗案例，提醒人们提高警惕，保护个人信息和财产安全。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交通安全出行篇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保持车距，避免追尾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与前车保持安全距离，避免紧急制动导致的追尾事故。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礼让行车，文明驾驶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礼让斑马线上的行人，不乱鸣笛，文明使用车灯。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严格遵守交通信号灯的指示，不闯红灯，不逆行。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042" b="1604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保持清醒，不疲劳驾驶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保证充足的睡眠，避免疲劳驾驶；如需长途驾驶，应合理安排休息时间。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检查车辆状况，确保安全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在出发前检查车辆的油、水、电、轮胎等状况，确保车辆处于良好状态。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提前规划路线，避免拥堵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在出行前查看交通状况，选择合适的路线，避开拥堵时段和路段。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0227" b="10227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驾驶员安全驾驶注意事项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走斑马线，不横穿马路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过马路时走斑马线或人行天桥，不随意横穿马路。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注意观察交通信号，遵守交通规则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遵守交通信号灯的指示，不闯红灯；在没有人行道的地方靠路边行走。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非机动车骑行人佩戴安全头盔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骑自行车、电动车等非机动车时，应佩戴安全头盔，确保自身安全。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行人及非机动车安全出行提示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旅游安全指南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0" r="1687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在选择旅游目的地时，应提前了解当地的社会治安、交通状况、自然灾害等安全信息，避免前往存在安全隐患的地区。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了解目的地安全状况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针对不同类型的旅游活动，如探险、自驾、徒步等，应对潜在风险进行评估，并制定相应的安全防范措施。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评估旅游风险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参加旅行团时，应选择具有合法资质、良好信誉的旅行社，确保旅游行程的安全与品质。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选择正规旅行社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旅游目的地安全评估与选择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在旅游过程中，应将贵重物品如现金、信用卡、手机等妥善保管，避免遗失或被盗。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保管好贵重物品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在公共场所如景区、餐厅、酒店等，应时刻留意个人物品的安全，不要将物品随意放置或离开视线范围。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注意个人物品安全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在旅游过程中，应提高警惕，防范各种诈骗行为，如假冒导游、虚假景点等，避免造成经济损失。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提高警惕防诈骗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旅游行程中个人财物安全保护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https://d.book118.com/058052106035006025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2024-09-01T19:30:13.668</cp:lastPrinted>
  <dcterms:created xsi:type="dcterms:W3CDTF">2024-09-01T11:30:13Z</dcterms:created>
  <dcterms:modified xsi:type="dcterms:W3CDTF">2024-09-01T11:30:15Z</dcterms:modified>
</cp:coreProperties>
</file>