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F6D5C-AF06-48E3-8FDD-CBA97879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D8480-13DF-4E9C-976B-A2608BE15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30B21-F679-4C38-9531-2054C5E9C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78892-2330-4CF3-95FD-1D4D371E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C7C43-70D1-4235-B2E6-868257A1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1AEEE-B1CB-4AFD-B1BB-8569E9C0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574CB-D97F-4937-96DA-4F42945E1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C34D9-7AC5-44AF-8A3B-688D7F3D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2C4D7-EA44-4CE1-BDFB-EA54A7D3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6DF76-11D0-4AC3-9200-19E1698F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ACF2E-7B2F-44BD-B93B-EF8009A90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304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生产计划与控制需求预测与生产计划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需求预测与生产计划案例分析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明确生产计划与控制需求预测的核心目标，即优化资源配置、提高生产效率、降低成本并满足市场需求。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随着市场竞争的加剧和客户需求的多样化，企业需要更加精准地预测市场需求，制定科学的生产计划，以实现快速响应和高效运营。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介绍市场需求预测的方法，包括定性预测和定量预测，以及如何利用历史数据、市场趋势和客户需求等信息进行综合分析。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本次汇报将涵盖需求预测的方法、生产计划的制定与调整、生产控制策略以及实施效果评估等方面。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阐述生产计划的制定过程，包括产能评估、物料需求计划、生产排程等环节，并探讨如何根据需求预测结果进行调整。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分析生产计划与控制需求预测的实施效果，包括生产效率提升、成本降低、客户满意度提高等方面，并提出改进建议。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介绍生产过程中的控制策略，包括进度控制、质量控制和成本控制等，以确保生产计划的顺利执行。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准确的需求预测有助于减少库存积压和缺货现象，从而降低库存成本和提高客户满意度。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准确预测需求可以帮助企业合理配置资源，如原材料、人力、设备等，避免浪费和短缺。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基于需求预测，企业可以制定更合理的生产计划，提高生产效率和产能利用率。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72" r="2407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通过分析历史销售数据，预测未来销售趋势和季节性变化。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人工智能和机器学习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定性预测方法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识别影响需求的关键因素，并建立这些因素与需求之间的定量关系模型。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利用人工智能和机器学习算法对历史数据进行训练和学习，以预测未来需求。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如德尔菲法、市场调研等，通过专家意见和市场调查收集信息，进行综合分析预测。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对预测结果进行评估，根据实际情况进行调整和优化。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进行预测分析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运用所选方法对收集到的数据进行处理和分析，得出预测结果。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选择预测方法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根据数据特点和预测目标选择合适的预测方法。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明确预测目标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确定需要预测的产品、市场和时间范围等。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收集历史销售数据、市场趋势、竞争情况等相关信息。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需求预测的流程和实施步骤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417" r="23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737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预测准确度评估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需求预测结果的分析和评估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通过比较预测结果与实际销售数据的差异，评估预测的准确度。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分析关键参数变化对预测结果的影响程度，以识别潜在的风险和机会。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分析预测误差的来源和影响因素，为改进预测方法提供依据。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根据评估结果对预测方法和流程进行反馈和调整，以提高预测准确度和效果。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生产计划的概念和作用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生产计划是企业对生产活动进行的统筹安排，包括确定生产目标、生产任务、生产时间、生产资源以及生产进度等。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生产计划是企业生产管理的核心，它能够协调各个部门的工作，确保生产活动有序进行，提高生产效率和产品质量，降低生产成本。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生产计划的制定需要综合考虑市场需求、企业生产能力、原材料供应、设备状况、人力资源等多个因素，采用科学的方法进行计算和预测。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制定生产计划的步骤包括收集信息、分析需求、确定生产任务、制定生产计划、评审和修改等。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生产计划的制定方法和步骤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当生产计划与实际生产情况出现偏差时，需要及时调整生产计划，包括调整生产进度、生产任务、生产资源等，以确保生产活动能够按照计划进行。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为了提高生产效率和产品质量，降低生产成本，企业需要对生产计划进行优化，包括优化生产流程、提高设备利用率、减少生产浪费等。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生产计划的调整和优化策略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https://d.book118.com/058053047014006036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2024-09-15T05:40:53.968</cp:lastPrinted>
  <dcterms:created xsi:type="dcterms:W3CDTF">2024-09-14T21:40:53Z</dcterms:created>
  <dcterms:modified xsi:type="dcterms:W3CDTF">2024-09-14T21:40:56Z</dcterms:modified>
</cp:coreProperties>
</file>