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242D-C5A4-49DB-9627-222ED00A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64141-781F-4F7D-9113-F611B3BE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638E9-18CE-4D34-B6D8-163E05F4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80708-E120-4A15-AE3B-29082B366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DA685-4401-4AC1-BEB7-5C468F927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5591A-52D5-40F9-B6A6-4955FECA5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0207A-A08D-4CC2-AF7B-6FC1C049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90C47-7046-4FBA-989F-88D8359D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CB87A-F0CA-47F4-B53F-87C84E8E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6182D-F2DE-42B8-BE63-1CE64514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CE7F9-36EB-4E67-9E89-50B07FF4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4011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检查管理的创新与优化实践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创新理念在检查管理中的应用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优化实践在检查管理中的探索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创新与优化在检查管理中的融合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检查管理创新与优化实践案例分析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9" b="6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检查管理是企业质量管理的重要环节，对于确保产品质量、提升客户满意度、降低企业风险具有重要意义。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随着市场竞争的加剧和客户需求的多样化，传统的检查管理方式已无法满足企业发展的需要，创新与优化成为提升检查管理水平的必然选择。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创新与优化的必要性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检查管理现状及挑战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流程繁琐低效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检查管理流程繁琐，涉及多个部门和环节，导致工作效率低下。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缺乏信息化手段的支持，无法实现数据的实时共享和有效利用。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现状描述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目前，大多数企业的检查管理仍停留在传统模式，如纸质记录、人工统计等，效率低下且易出错。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数据分析能力不足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缺乏对检查数据的深入分析，无法为决策提供有力支持。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持续改进动力不足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由于缺乏有效的激励机制和持续改进的文化氛围，企业难以持续推动检查管理的创新与优化。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创新理念在检查管理中的应用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通过引入创新思维，打破传统检查模式的束缚，探索更加高效、灵活的检查方式。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突破传统检查模式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推动跨部门合作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将风险管理理念融入检查过程中，重点关注高风险领域和环节，提高检查的针对性和有效性。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加强不同部门之间的沟通与合作，形成检查管理的合力，共同应对复杂多变的业务环境。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创新思维引导检查模式变革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通过定期的培训和学习，提高检查人员的专业技能和综合素质，为检查管理提供有力的人才保障。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建立合理的激励机制，激发检查人员的积极性和创造力，提高工作质量和效率。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关注员工激励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加强团队建设和文化建设，营造积极向上、和谐的工作氛围，增强检查团队的凝聚力和向心力。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营造良好工作氛围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以人为本，关注员工成长与激励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引入人工智能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通过人工智能技术辅助检查人员进行数据分析和判断，减轻工作负担，提高检查的准确性和效率。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强化信息系统建设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完善信息系统功能，实现检查数据的实时采集、处理和分析，为检查管理提供更加便捷、高效的技术支持。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运用大数据技术对数据进行分析和挖掘，为检查提供更加全面、准确的信息支持，提高检查效率。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引入先进技术，提升检查效率与准确性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优化实践在检查管理中的探索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通过去除冗余环节、合并相似步骤等方式，简化检查流程，减少不必要的等待和延误。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制定详细的操作规范和标准，确保每个步骤都有明确的执行要求和标准，提高操作的规范性和一致性。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引入信息化管理系统，实现检查流程的自动化、智能化管理，提高管理效率和准确性。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流程优化，提高管理效率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建立多级监督机制，包括内部监督、外部监督、第三方监督等，确保检查的公正性和客观性。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严格责任追究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对检查中发现的问题，严格按照相关规定进行责任追究，确保问题的及时整改和有效解决。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完善检查制度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建立健全的检查制度，明确检查的目的、范围、频次、方法等，确保检查的全面性和有效性。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制度完善，保障检查质量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针对检查人员的专业能力和素质要求，制定详细的培训计划，提高检查人员的专业水平和综合素质。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通过招聘、选拔等方式，引入具有专业知识和丰富经验的优秀人才，充实检查团队的力量。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引入优秀人才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制定合理的激励机制，包括物质奖励、精神奖励等，激发检查人员的工作积极性和创新精神。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培训提升，打造专业团队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https://d.book118.com/058054011061006030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2024-09-06T22:42:54.187</cp:lastPrinted>
  <dcterms:created xsi:type="dcterms:W3CDTF">2024-09-06T14:42:54Z</dcterms:created>
  <dcterms:modified xsi:type="dcterms:W3CDTF">2024-09-06T14:42:56Z</dcterms:modified>
</cp:coreProperties>
</file>