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D313DB-F3B4-4782-93AD-0745969A0A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58D3F7-D417-410C-8512-5DA9D039B4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6C681F-5854-466B-8B9B-B215886E46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29CAB5-4CF6-4500-9BEF-BFB02B82AB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A6D79EA-629D-45F1-9BC0-DC411F34B3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47BB022-9636-4AF0-9FB9-B5CBB138F3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E505AF3-3D17-44FC-BF69-D916D0BD44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A2A42C-A26D-44DC-9E0D-FD8EE6E995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44E93D-5F6E-4D6F-8222-28C86E8CE9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4290D2-4C38-4400-A749-58E693E057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98C98D-BC1C-4EA8-8D75-2D98488E28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58055020034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菜鸟驿站物流分析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37462" y="5117274"/>
            <a:ext cx="1750777" cy="3120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25270" y="5572213"/>
            <a:ext cx="2181295" cy="348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2024-01-19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菜鸟驿站物流概述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菜鸟驿站物流现状分析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菜鸟驿站物流问题分析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菜鸟驿站物流优化建议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菜鸟驿站物流未来展望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3706" r="23706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物流行业快速发展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随着电子商务的兴起，物流行业迎来了前所未有的发展机遇，成为支撑经济发展的重要力量。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菜鸟驿站作为物流行业的重要参与者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菜鸟驿站作为阿里巴巴旗下的物流服务平台，致力于提供高效、便捷的物流服务，满足消费者日益增长的物流需求。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分析菜鸟驿站物流运作的重要性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对菜鸟驿站物流运作进行深入分析，有助于了解其运营状况、发现潜在问题，为提升物流服务质量、提高运营效率提供有力支持。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0" r="2569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介绍菜鸟驿站全国范围内的物流网络布局情况，包括仓储、配送、干线运输等关键环节。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菜鸟驿站物流网络布局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详细解析菜鸟驿站从订单接收到配送完成的整个物流运作流程，探讨其运作效率及存在的问题。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物流运作流程分析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基于客户反馈及数据分析，对菜鸟驿站的物流服务质量进行评价，包括时效性、准确性、安全性等方面。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物流服务质量评价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针对分析中发现的问题，提出具体的改进建议，并对菜鸟驿站物流运作的未来发展趋势进行展望。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改进建议与未来展望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菜鸟驿站物流概述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菜鸟网络科技有限公司旗下品牌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菜鸟驿站是菜鸟网络科技有限公司旗下的物流服务平台，致力于为消费者提供便捷、高效的物流服务。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末端物流服务提供商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菜鸟驿站专注于为电商、快递、社区等提供末端物流服务，包括代收、代寄、退换货等多元化服务。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281" r="2528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菜鸟驿站简介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为消费者提供包裹代收服务，消费者在网购时可选择将包裹寄送至附近的菜鸟驿站，方便自取。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代收服务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9458" r="1945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代寄服务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4292" r="142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退换货服务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08" r="1670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消费者可将需要寄送的包裹送至菜鸟驿站，由驿站工作人员协助完成寄送流程。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消费者在网购过程中遇到退换货问题时，可将商品退至菜鸟驿站，由驿站协助处理退换货事宜。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物流业务介绍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AutoShape 9"/>
          <p:cNvSpPr/>
          <p:nvPr/>
        </p:nvSpPr>
        <p:spPr>
          <a:xfrm>
            <a:off x="1171292" y="2749588"/>
            <a:ext cx="2088928" cy="2088928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1" name="Freeform 11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菜鸟驿站物流的特点</a:t>
              </a:r>
            </a:p>
          </p:txBody>
        </p:sp>
      </p:grpSp>
      <p:sp>
        <p:nvSpPr>
          <p:cNvPr id="37" name="AutoShape 37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便捷性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菜鸟驿站布局广泛，消费者可轻松找到附近的驿站，享受便捷的物流服务。</a:t>
            </a:r>
          </a:p>
        </p:txBody>
      </p:sp>
      <p:sp>
        <p:nvSpPr>
          <p:cNvPr id="41" name="AutoShape 41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安全性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菜鸟驿站采用先进的物流管理系统和严格的安保措施，确保消费者包裹的安全。</a:t>
            </a:r>
          </a:p>
        </p:txBody>
      </p:sp>
      <p:sp>
        <p:nvSpPr>
          <p:cNvPr id="45" name="AutoShape 45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TextBox 47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多元化服务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除了基本的代收、代寄服务外，菜鸟驿站还提供退换货、包装、打印等多元化服务，满足消费者不同需求。</a:t>
            </a:r>
          </a:p>
        </p:txBody>
      </p:sp>
      <p:sp>
        <p:nvSpPr>
          <p:cNvPr id="49" name="AutoShape 49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TextBox 51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智能化管理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菜鸟驿站运用大数据、人工智能等技术手段，实现智能化管理，提高物流效率和服务质量。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菜鸟驿站物流现状分析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区域性物流中心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在重要城市和区域，菜鸟驿站设立了大型物流中心，通过高效的分拣、转运流程，提高了区域内的物流效率。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末端配送网络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通过与各大快递公司合作，菜鸟驿站建立了庞大的末端配送网络，实现了对“最后一公里”的高效配送。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全国性网络覆盖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菜鸟驿站已经建立起覆盖全国的物流网络，包括仓储、配送、转运等环节，实现了对全国范围内的快速配送服务。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物流网络布局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35" r="1635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物流设备配置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自动化分拣设备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菜鸟驿站引进了先进的自动化分拣设备，大大提高了分拣效率和准确性，减少了人工错误。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智能化配送设备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通过运用大数据和人工智能技术，菜鸟驿站研发了智能化配送设备，如无人车、无人机等，提高了配送效率和服务质量。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绿色环保包装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菜鸟驿站积极推广绿色环保包装，减少不必要的浪费和污染，同时也降低了物流成本。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菜鸟驿站建立了统一的物流信息平台，实现了对物流信息的实时更新和处理，提高了信息的透明度和准确性。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物流信息平台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通过对海量物流数据进行分析和挖掘，菜鸟驿站能够预测物流需求、优化物流路径、提高物流效率等。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大数据分析应用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基于大数据和人工智能技术，菜鸟驿站为商家和消费者提供智能化的决策支持，如智能选址、智能库存管理等。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智能化决策支持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物流信息化应用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https://d.book118.com/058055020034006032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2024-09-09T14:28:01.045</cp:lastPrinted>
  <dcterms:created xsi:type="dcterms:W3CDTF">2024-09-09T06:28:01Z</dcterms:created>
  <dcterms:modified xsi:type="dcterms:W3CDTF">2024-09-09T06:28:03Z</dcterms:modified>
</cp:coreProperties>
</file>