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2FF11-983E-469E-B0C8-E03C7021B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A9BFD-7951-40B8-A6C5-2A05DF46D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D8603-0604-4151-B53B-256A744AC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71344-F09A-4E72-BA27-72CD7BF2D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B892B0-2553-4B88-BBF9-D994499F9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4E6E29-74E6-4F76-8D63-DE87612B03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40A04E-CF8C-48DF-871F-5A600E10D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9803E9-7B0C-4AE7-A2F9-9246E3A6E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34417-985B-453B-AEAA-79E812906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9412EE-149B-4CD3-B98B-4D5A9AE3E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A7D13-033F-4EBE-8A4B-7A80F047A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05601706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《惯性导航系统》课件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惯性导航系统概述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惯性导航系统组成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惯性导航系统误差分析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惯性导航系统校准与补偿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惯性导航系统发展现状与趋势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惯性导航系统实验与案例分析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惯性导航系统概述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一旦初始校准完成，惯性导航系统可以连续提供导航信息，不受时间限制。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惯性导航系统是一种自主式导航系统，通过测量载体在惯性参考系下的加速度和角速度，经过积分运算得到载体的速度、位置和姿态信息。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惯性导航系统不依赖外部信号，可以在复杂环境中独立工作。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隐蔽性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由于不发射信号，不易被敌方发现和干扰。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通过测量载体在三个轴向的加速度，得到载体的线运动信息。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测量加速度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499" r="1149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测量角速度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8760" r="2876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积分运算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通过测量载体绕三个轴向的旋转角速度，得到载体的姿态信息。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对加速度和角速度进行积分运算，得到载体的速度、位置和姿态信息。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分类与应用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根据使用场合和应用需求，惯性导航系统可分为平台式和捷联式两类。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广泛应用于军事、航空、航海等领域，为导弹、飞机、舰艇等提供导航和定位服务。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惯性导航系统组成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陀螺仪是惯性导航系统的核心组件，用于测量和维持方向。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0713" r="3071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陀螺仪的精度和稳定性对惯性导航系统的性能有着至关重要的影响。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它通过高速旋转的陀螺仪能够感知方向的变化，并将这些变化转化为电信号，以供其他组件使用。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不同类型的陀螺仪（如机械陀螺仪、光纤陀螺仪、激光陀螺仪等）具有不同的特点和应用场景。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陀螺仪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1924526" y="2519839"/>
            <a:ext cx="1044607" cy="1047369"/>
            <a:chOff x="1924526" y="2519839"/>
            <a:chExt cx="1044607" cy="1047369"/>
          </a:xfrm>
        </p:grpSpPr>
        <p:sp>
          <p:nvSpPr>
            <p:cNvPr id="12" name="AutoShape 12"/>
            <p:cNvSpPr/>
            <p:nvPr/>
          </p:nvSpPr>
          <p:spPr>
            <a:xfrm>
              <a:off x="1924526" y="2519839"/>
              <a:ext cx="1044607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65985" y="2636329"/>
              <a:ext cx="577596" cy="786956"/>
            </a:xfrm>
            <a:custGeom>
              <a:rect l="l" t="t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47577" y="3946970"/>
            <a:ext cx="1044607" cy="1047369"/>
            <a:chOff x="1947577" y="3946970"/>
            <a:chExt cx="1044607" cy="1047369"/>
          </a:xfrm>
        </p:grpSpPr>
        <p:sp>
          <p:nvSpPr>
            <p:cNvPr id="15" name="AutoShape 15"/>
            <p:cNvSpPr/>
            <p:nvPr/>
          </p:nvSpPr>
          <p:spPr>
            <a:xfrm>
              <a:off x="1947577" y="3946970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91798" y="4100989"/>
              <a:ext cx="510064" cy="694849"/>
            </a:xfrm>
            <a:custGeom>
              <a:rect l="l" t="t" r="r" b="b"/>
              <a:pathLst>
                <a:path w="625" h="852">
                  <a:moveTo>
                    <a:pt x="48" y="224"/>
                  </a:moveTo>
                  <a:cubicBezTo>
                    <a:pt x="48" y="200"/>
                    <a:pt x="59" y="188"/>
                    <a:pt x="82" y="188"/>
                  </a:cubicBezTo>
                  <a:lnTo>
                    <a:pt x="82" y="138"/>
                  </a:lnTo>
                  <a:cubicBezTo>
                    <a:pt x="39" y="139"/>
                    <a:pt x="0" y="167"/>
                    <a:pt x="0" y="209"/>
                  </a:cubicBezTo>
                  <a:lnTo>
                    <a:pt x="0" y="783"/>
                  </a:lnTo>
                  <a:cubicBezTo>
                    <a:pt x="0" y="818"/>
                    <a:pt x="34" y="852"/>
                    <a:pt x="69" y="852"/>
                  </a:cubicBezTo>
                  <a:lnTo>
                    <a:pt x="556" y="852"/>
                  </a:lnTo>
                  <a:cubicBezTo>
                    <a:pt x="591" y="852"/>
                    <a:pt x="625" y="818"/>
                    <a:pt x="625" y="783"/>
                  </a:cubicBezTo>
                  <a:lnTo>
                    <a:pt x="625" y="209"/>
                  </a:lnTo>
                  <a:cubicBezTo>
                    <a:pt x="625" y="167"/>
                    <a:pt x="586" y="139"/>
                    <a:pt x="543" y="138"/>
                  </a:cubicBezTo>
                  <a:lnTo>
                    <a:pt x="543" y="188"/>
                  </a:lnTo>
                  <a:cubicBezTo>
                    <a:pt x="566" y="188"/>
                    <a:pt x="577" y="200"/>
                    <a:pt x="577" y="224"/>
                  </a:cubicBezTo>
                  <a:lnTo>
                    <a:pt x="577" y="768"/>
                  </a:lnTo>
                  <a:cubicBezTo>
                    <a:pt x="577" y="785"/>
                    <a:pt x="570" y="803"/>
                    <a:pt x="554" y="803"/>
                  </a:cubicBezTo>
                  <a:lnTo>
                    <a:pt x="71" y="803"/>
                  </a:lnTo>
                  <a:cubicBezTo>
                    <a:pt x="53" y="803"/>
                    <a:pt x="48" y="783"/>
                    <a:pt x="48" y="764"/>
                  </a:cubicBezTo>
                  <a:lnTo>
                    <a:pt x="48" y="224"/>
                  </a:lnTo>
                  <a:close/>
                  <a:moveTo>
                    <a:pt x="270" y="91"/>
                  </a:moveTo>
                  <a:cubicBezTo>
                    <a:pt x="270" y="71"/>
                    <a:pt x="289" y="52"/>
                    <a:pt x="309" y="52"/>
                  </a:cubicBezTo>
                  <a:lnTo>
                    <a:pt x="316" y="52"/>
                  </a:lnTo>
                  <a:cubicBezTo>
                    <a:pt x="336" y="52"/>
                    <a:pt x="355" y="71"/>
                    <a:pt x="355" y="91"/>
                  </a:cubicBezTo>
                  <a:lnTo>
                    <a:pt x="355" y="95"/>
                  </a:lnTo>
                  <a:cubicBezTo>
                    <a:pt x="355" y="117"/>
                    <a:pt x="336" y="136"/>
                    <a:pt x="314" y="136"/>
                  </a:cubicBezTo>
                  <a:lnTo>
                    <a:pt x="311" y="136"/>
                  </a:lnTo>
                  <a:cubicBezTo>
                    <a:pt x="289" y="136"/>
                    <a:pt x="270" y="117"/>
                    <a:pt x="270" y="95"/>
                  </a:cubicBezTo>
                  <a:lnTo>
                    <a:pt x="270" y="91"/>
                  </a:lnTo>
                  <a:close/>
                  <a:moveTo>
                    <a:pt x="218" y="93"/>
                  </a:moveTo>
                  <a:lnTo>
                    <a:pt x="149" y="93"/>
                  </a:lnTo>
                  <a:cubicBezTo>
                    <a:pt x="126" y="93"/>
                    <a:pt x="115" y="104"/>
                    <a:pt x="115" y="127"/>
                  </a:cubicBezTo>
                  <a:lnTo>
                    <a:pt x="115" y="216"/>
                  </a:lnTo>
                  <a:cubicBezTo>
                    <a:pt x="115" y="231"/>
                    <a:pt x="124" y="246"/>
                    <a:pt x="138" y="246"/>
                  </a:cubicBezTo>
                  <a:lnTo>
                    <a:pt x="487" y="246"/>
                  </a:lnTo>
                  <a:cubicBezTo>
                    <a:pt x="501" y="246"/>
                    <a:pt x="510" y="231"/>
                    <a:pt x="510" y="216"/>
                  </a:cubicBezTo>
                  <a:lnTo>
                    <a:pt x="510" y="127"/>
                  </a:lnTo>
                  <a:cubicBezTo>
                    <a:pt x="510" y="104"/>
                    <a:pt x="499" y="93"/>
                    <a:pt x="476" y="93"/>
                  </a:cubicBezTo>
                  <a:lnTo>
                    <a:pt x="407" y="93"/>
                  </a:lnTo>
                  <a:cubicBezTo>
                    <a:pt x="407" y="45"/>
                    <a:pt x="366" y="0"/>
                    <a:pt x="320" y="0"/>
                  </a:cubicBezTo>
                  <a:lnTo>
                    <a:pt x="305" y="0"/>
                  </a:lnTo>
                  <a:cubicBezTo>
                    <a:pt x="259" y="0"/>
                    <a:pt x="218" y="45"/>
                    <a:pt x="218" y="93"/>
                  </a:cubicBezTo>
                  <a:close/>
                  <a:moveTo>
                    <a:pt x="132" y="654"/>
                  </a:moveTo>
                  <a:cubicBezTo>
                    <a:pt x="132" y="649"/>
                    <a:pt x="133" y="647"/>
                    <a:pt x="138" y="647"/>
                  </a:cubicBezTo>
                  <a:lnTo>
                    <a:pt x="221" y="647"/>
                  </a:lnTo>
                  <a:lnTo>
                    <a:pt x="221" y="654"/>
                  </a:lnTo>
                  <a:cubicBezTo>
                    <a:pt x="221" y="661"/>
                    <a:pt x="186" y="680"/>
                    <a:pt x="180" y="684"/>
                  </a:cubicBezTo>
                  <a:cubicBezTo>
                    <a:pt x="174" y="679"/>
                    <a:pt x="161" y="667"/>
                    <a:pt x="151" y="667"/>
                  </a:cubicBezTo>
                  <a:lnTo>
                    <a:pt x="149" y="667"/>
                  </a:lnTo>
                  <a:cubicBezTo>
                    <a:pt x="144" y="667"/>
                    <a:pt x="136" y="675"/>
                    <a:pt x="136" y="680"/>
                  </a:cubicBezTo>
                  <a:lnTo>
                    <a:pt x="136" y="682"/>
                  </a:lnTo>
                  <a:cubicBezTo>
                    <a:pt x="136" y="688"/>
                    <a:pt x="167" y="721"/>
                    <a:pt x="173" y="721"/>
                  </a:cubicBezTo>
                  <a:lnTo>
                    <a:pt x="175" y="721"/>
                  </a:lnTo>
                  <a:cubicBezTo>
                    <a:pt x="180" y="721"/>
                    <a:pt x="214" y="693"/>
                    <a:pt x="221" y="688"/>
                  </a:cubicBezTo>
                  <a:cubicBezTo>
                    <a:pt x="221" y="700"/>
                    <a:pt x="225" y="738"/>
                    <a:pt x="214" y="738"/>
                  </a:cubicBezTo>
                  <a:lnTo>
                    <a:pt x="138" y="738"/>
                  </a:lnTo>
                  <a:cubicBezTo>
                    <a:pt x="133" y="738"/>
                    <a:pt x="132" y="737"/>
                    <a:pt x="132" y="732"/>
                  </a:cubicBezTo>
                  <a:lnTo>
                    <a:pt x="132" y="654"/>
                  </a:lnTo>
                  <a:close/>
                  <a:moveTo>
                    <a:pt x="214" y="760"/>
                  </a:moveTo>
                  <a:cubicBezTo>
                    <a:pt x="255" y="760"/>
                    <a:pt x="240" y="715"/>
                    <a:pt x="242" y="678"/>
                  </a:cubicBezTo>
                  <a:cubicBezTo>
                    <a:pt x="243" y="658"/>
                    <a:pt x="292" y="642"/>
                    <a:pt x="296" y="624"/>
                  </a:cubicBezTo>
                  <a:lnTo>
                    <a:pt x="290" y="624"/>
                  </a:lnTo>
                  <a:cubicBezTo>
                    <a:pt x="275" y="624"/>
                    <a:pt x="253" y="637"/>
                    <a:pt x="242" y="643"/>
                  </a:cubicBezTo>
                  <a:cubicBezTo>
                    <a:pt x="237" y="635"/>
                    <a:pt x="232" y="626"/>
                    <a:pt x="218" y="626"/>
                  </a:cubicBezTo>
                  <a:lnTo>
                    <a:pt x="134" y="626"/>
                  </a:lnTo>
                  <a:cubicBezTo>
                    <a:pt x="122" y="626"/>
                    <a:pt x="110" y="637"/>
                    <a:pt x="110" y="650"/>
                  </a:cubicBezTo>
                  <a:lnTo>
                    <a:pt x="110" y="736"/>
                  </a:lnTo>
                  <a:cubicBezTo>
                    <a:pt x="110" y="750"/>
                    <a:pt x="123" y="760"/>
                    <a:pt x="138" y="760"/>
                  </a:cubicBezTo>
                  <a:lnTo>
                    <a:pt x="214" y="760"/>
                  </a:lnTo>
                  <a:close/>
                  <a:moveTo>
                    <a:pt x="132" y="341"/>
                  </a:moveTo>
                  <a:cubicBezTo>
                    <a:pt x="132" y="336"/>
                    <a:pt x="133" y="335"/>
                    <a:pt x="138" y="335"/>
                  </a:cubicBezTo>
                  <a:lnTo>
                    <a:pt x="214" y="335"/>
                  </a:lnTo>
                  <a:cubicBezTo>
                    <a:pt x="219" y="335"/>
                    <a:pt x="221" y="336"/>
                    <a:pt x="221" y="341"/>
                  </a:cubicBezTo>
                  <a:cubicBezTo>
                    <a:pt x="221" y="346"/>
                    <a:pt x="184" y="371"/>
                    <a:pt x="180" y="371"/>
                  </a:cubicBezTo>
                  <a:cubicBezTo>
                    <a:pt x="175" y="371"/>
                    <a:pt x="164" y="354"/>
                    <a:pt x="151" y="354"/>
                  </a:cubicBezTo>
                  <a:cubicBezTo>
                    <a:pt x="145" y="354"/>
                    <a:pt x="136" y="361"/>
                    <a:pt x="136" y="367"/>
                  </a:cubicBezTo>
                  <a:lnTo>
                    <a:pt x="136" y="369"/>
                  </a:lnTo>
                  <a:cubicBezTo>
                    <a:pt x="136" y="378"/>
                    <a:pt x="166" y="406"/>
                    <a:pt x="173" y="410"/>
                  </a:cubicBezTo>
                  <a:lnTo>
                    <a:pt x="221" y="376"/>
                  </a:lnTo>
                  <a:lnTo>
                    <a:pt x="221" y="425"/>
                  </a:lnTo>
                  <a:lnTo>
                    <a:pt x="132" y="425"/>
                  </a:lnTo>
                  <a:lnTo>
                    <a:pt x="132" y="341"/>
                  </a:lnTo>
                  <a:close/>
                  <a:moveTo>
                    <a:pt x="240" y="330"/>
                  </a:moveTo>
                  <a:cubicBezTo>
                    <a:pt x="237" y="319"/>
                    <a:pt x="228" y="313"/>
                    <a:pt x="214" y="313"/>
                  </a:cubicBezTo>
                  <a:lnTo>
                    <a:pt x="138" y="313"/>
                  </a:lnTo>
                  <a:cubicBezTo>
                    <a:pt x="123" y="313"/>
                    <a:pt x="110" y="322"/>
                    <a:pt x="110" y="337"/>
                  </a:cubicBezTo>
                  <a:lnTo>
                    <a:pt x="110" y="423"/>
                  </a:lnTo>
                  <a:cubicBezTo>
                    <a:pt x="110" y="436"/>
                    <a:pt x="122" y="447"/>
                    <a:pt x="134" y="447"/>
                  </a:cubicBezTo>
                  <a:lnTo>
                    <a:pt x="218" y="447"/>
                  </a:lnTo>
                  <a:cubicBezTo>
                    <a:pt x="252" y="447"/>
                    <a:pt x="242" y="393"/>
                    <a:pt x="241" y="359"/>
                  </a:cubicBezTo>
                  <a:lnTo>
                    <a:pt x="296" y="313"/>
                  </a:lnTo>
                  <a:cubicBezTo>
                    <a:pt x="296" y="313"/>
                    <a:pt x="292" y="311"/>
                    <a:pt x="292" y="311"/>
                  </a:cubicBezTo>
                  <a:cubicBezTo>
                    <a:pt x="271" y="311"/>
                    <a:pt x="253" y="329"/>
                    <a:pt x="240" y="330"/>
                  </a:cubicBezTo>
                  <a:close/>
                  <a:moveTo>
                    <a:pt x="132" y="492"/>
                  </a:moveTo>
                  <a:lnTo>
                    <a:pt x="221" y="492"/>
                  </a:lnTo>
                  <a:lnTo>
                    <a:pt x="221" y="503"/>
                  </a:lnTo>
                  <a:lnTo>
                    <a:pt x="180" y="529"/>
                  </a:lnTo>
                  <a:lnTo>
                    <a:pt x="152" y="508"/>
                  </a:lnTo>
                  <a:cubicBezTo>
                    <a:pt x="145" y="513"/>
                    <a:pt x="136" y="515"/>
                    <a:pt x="136" y="524"/>
                  </a:cubicBezTo>
                  <a:cubicBezTo>
                    <a:pt x="136" y="531"/>
                    <a:pt x="167" y="565"/>
                    <a:pt x="173" y="565"/>
                  </a:cubicBezTo>
                  <a:cubicBezTo>
                    <a:pt x="183" y="565"/>
                    <a:pt x="209" y="536"/>
                    <a:pt x="221" y="533"/>
                  </a:cubicBezTo>
                  <a:lnTo>
                    <a:pt x="221" y="581"/>
                  </a:lnTo>
                  <a:lnTo>
                    <a:pt x="132" y="581"/>
                  </a:lnTo>
                  <a:lnTo>
                    <a:pt x="132" y="492"/>
                  </a:lnTo>
                  <a:close/>
                  <a:moveTo>
                    <a:pt x="242" y="487"/>
                  </a:moveTo>
                  <a:cubicBezTo>
                    <a:pt x="238" y="480"/>
                    <a:pt x="233" y="470"/>
                    <a:pt x="221" y="470"/>
                  </a:cubicBezTo>
                  <a:lnTo>
                    <a:pt x="132" y="470"/>
                  </a:lnTo>
                  <a:cubicBezTo>
                    <a:pt x="121" y="470"/>
                    <a:pt x="110" y="481"/>
                    <a:pt x="110" y="492"/>
                  </a:cubicBezTo>
                  <a:lnTo>
                    <a:pt x="110" y="581"/>
                  </a:lnTo>
                  <a:cubicBezTo>
                    <a:pt x="110" y="591"/>
                    <a:pt x="121" y="602"/>
                    <a:pt x="132" y="602"/>
                  </a:cubicBezTo>
                  <a:lnTo>
                    <a:pt x="221" y="602"/>
                  </a:lnTo>
                  <a:cubicBezTo>
                    <a:pt x="252" y="602"/>
                    <a:pt x="242" y="547"/>
                    <a:pt x="242" y="515"/>
                  </a:cubicBezTo>
                  <a:lnTo>
                    <a:pt x="296" y="469"/>
                  </a:lnTo>
                  <a:lnTo>
                    <a:pt x="289" y="465"/>
                  </a:lnTo>
                  <a:lnTo>
                    <a:pt x="242" y="487"/>
                  </a:lnTo>
                  <a:close/>
                  <a:moveTo>
                    <a:pt x="320" y="716"/>
                  </a:moveTo>
                  <a:cubicBezTo>
                    <a:pt x="320" y="721"/>
                    <a:pt x="322" y="723"/>
                    <a:pt x="327" y="723"/>
                  </a:cubicBezTo>
                  <a:lnTo>
                    <a:pt x="495" y="723"/>
                  </a:lnTo>
                  <a:cubicBezTo>
                    <a:pt x="500" y="723"/>
                    <a:pt x="502" y="721"/>
                    <a:pt x="502" y="716"/>
                  </a:cubicBezTo>
                  <a:lnTo>
                    <a:pt x="502" y="669"/>
                  </a:lnTo>
                  <a:cubicBezTo>
                    <a:pt x="502" y="664"/>
                    <a:pt x="500" y="663"/>
                    <a:pt x="495" y="663"/>
                  </a:cubicBezTo>
                  <a:lnTo>
                    <a:pt x="320" y="663"/>
                  </a:lnTo>
                  <a:lnTo>
                    <a:pt x="320" y="716"/>
                  </a:lnTo>
                  <a:close/>
                  <a:moveTo>
                    <a:pt x="320" y="565"/>
                  </a:moveTo>
                  <a:lnTo>
                    <a:pt x="502" y="565"/>
                  </a:lnTo>
                  <a:lnTo>
                    <a:pt x="502" y="507"/>
                  </a:lnTo>
                  <a:lnTo>
                    <a:pt x="320" y="507"/>
                  </a:lnTo>
                  <a:lnTo>
                    <a:pt x="320" y="565"/>
                  </a:lnTo>
                  <a:close/>
                  <a:moveTo>
                    <a:pt x="320" y="410"/>
                  </a:moveTo>
                  <a:lnTo>
                    <a:pt x="452" y="410"/>
                  </a:lnTo>
                  <a:lnTo>
                    <a:pt x="452" y="352"/>
                  </a:lnTo>
                  <a:lnTo>
                    <a:pt x="320" y="352"/>
                  </a:lnTo>
                  <a:lnTo>
                    <a:pt x="320" y="41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9137428" y="2548604"/>
            <a:ext cx="1046035" cy="1047369"/>
            <a:chOff x="9137428" y="2548604"/>
            <a:chExt cx="1046035" cy="1047369"/>
          </a:xfrm>
        </p:grpSpPr>
        <p:sp>
          <p:nvSpPr>
            <p:cNvPr id="18" name="AutoShape 18"/>
            <p:cNvSpPr/>
            <p:nvPr/>
          </p:nvSpPr>
          <p:spPr>
            <a:xfrm>
              <a:off x="9137428" y="2548604"/>
              <a:ext cx="1046035" cy="10473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9374505" y="2745677"/>
              <a:ext cx="645128" cy="635889"/>
            </a:xfrm>
            <a:custGeom>
              <a:rect l="l" t="t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9180481" y="3974306"/>
            <a:ext cx="1044607" cy="1047369"/>
            <a:chOff x="9180481" y="3974306"/>
            <a:chExt cx="1044607" cy="1047369"/>
          </a:xfrm>
        </p:grpSpPr>
        <p:sp>
          <p:nvSpPr>
            <p:cNvPr id="21" name="AutoShape 21"/>
            <p:cNvSpPr/>
            <p:nvPr/>
          </p:nvSpPr>
          <p:spPr>
            <a:xfrm>
              <a:off x="9180481" y="3974306"/>
              <a:ext cx="1044607" cy="1047369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9423273" y="4204526"/>
              <a:ext cx="596265" cy="591312"/>
            </a:xfrm>
            <a:custGeom>
              <a:rect l="l" t="t" r="r" b="b"/>
              <a:pathLst>
                <a:path w="732" h="724">
                  <a:moveTo>
                    <a:pt x="623" y="586"/>
                  </a:moveTo>
                  <a:cubicBezTo>
                    <a:pt x="644" y="586"/>
                    <a:pt x="661" y="603"/>
                    <a:pt x="661" y="624"/>
                  </a:cubicBezTo>
                  <a:cubicBezTo>
                    <a:pt x="661" y="645"/>
                    <a:pt x="644" y="662"/>
                    <a:pt x="623" y="662"/>
                  </a:cubicBezTo>
                  <a:cubicBezTo>
                    <a:pt x="602" y="662"/>
                    <a:pt x="585" y="645"/>
                    <a:pt x="585" y="624"/>
                  </a:cubicBezTo>
                  <a:cubicBezTo>
                    <a:pt x="585" y="603"/>
                    <a:pt x="602" y="586"/>
                    <a:pt x="623" y="586"/>
                  </a:cubicBezTo>
                  <a:close/>
                  <a:moveTo>
                    <a:pt x="479" y="421"/>
                  </a:moveTo>
                  <a:lnTo>
                    <a:pt x="489" y="441"/>
                  </a:lnTo>
                  <a:lnTo>
                    <a:pt x="468" y="461"/>
                  </a:lnTo>
                  <a:lnTo>
                    <a:pt x="449" y="480"/>
                  </a:lnTo>
                  <a:cubicBezTo>
                    <a:pt x="438" y="491"/>
                    <a:pt x="425" y="500"/>
                    <a:pt x="410" y="505"/>
                  </a:cubicBezTo>
                  <a:lnTo>
                    <a:pt x="539" y="633"/>
                  </a:lnTo>
                  <a:lnTo>
                    <a:pt x="600" y="715"/>
                  </a:lnTo>
                  <a:lnTo>
                    <a:pt x="632" y="724"/>
                  </a:lnTo>
                  <a:lnTo>
                    <a:pt x="722" y="633"/>
                  </a:lnTo>
                  <a:lnTo>
                    <a:pt x="713" y="600"/>
                  </a:lnTo>
                  <a:lnTo>
                    <a:pt x="632" y="540"/>
                  </a:lnTo>
                  <a:lnTo>
                    <a:pt x="511" y="419"/>
                  </a:lnTo>
                  <a:lnTo>
                    <a:pt x="499" y="431"/>
                  </a:lnTo>
                  <a:lnTo>
                    <a:pt x="479" y="421"/>
                  </a:lnTo>
                  <a:close/>
                  <a:moveTo>
                    <a:pt x="264" y="257"/>
                  </a:moveTo>
                  <a:lnTo>
                    <a:pt x="285" y="237"/>
                  </a:lnTo>
                  <a:lnTo>
                    <a:pt x="304" y="246"/>
                  </a:lnTo>
                  <a:lnTo>
                    <a:pt x="294" y="227"/>
                  </a:lnTo>
                  <a:lnTo>
                    <a:pt x="315" y="207"/>
                  </a:lnTo>
                  <a:lnTo>
                    <a:pt x="317" y="205"/>
                  </a:lnTo>
                  <a:cubicBezTo>
                    <a:pt x="322" y="193"/>
                    <a:pt x="325" y="181"/>
                    <a:pt x="325" y="170"/>
                  </a:cubicBezTo>
                  <a:cubicBezTo>
                    <a:pt x="325" y="84"/>
                    <a:pt x="242" y="0"/>
                    <a:pt x="156" y="1"/>
                  </a:cubicBezTo>
                  <a:cubicBezTo>
                    <a:pt x="156" y="1"/>
                    <a:pt x="146" y="11"/>
                    <a:pt x="141" y="16"/>
                  </a:cubicBezTo>
                  <a:cubicBezTo>
                    <a:pt x="210" y="85"/>
                    <a:pt x="204" y="74"/>
                    <a:pt x="204" y="116"/>
                  </a:cubicBezTo>
                  <a:cubicBezTo>
                    <a:pt x="204" y="151"/>
                    <a:pt x="149" y="205"/>
                    <a:pt x="116" y="205"/>
                  </a:cubicBezTo>
                  <a:cubicBezTo>
                    <a:pt x="72" y="205"/>
                    <a:pt x="86" y="212"/>
                    <a:pt x="16" y="142"/>
                  </a:cubicBezTo>
                  <a:cubicBezTo>
                    <a:pt x="10" y="147"/>
                    <a:pt x="1" y="157"/>
                    <a:pt x="1" y="157"/>
                  </a:cubicBezTo>
                  <a:cubicBezTo>
                    <a:pt x="2" y="243"/>
                    <a:pt x="83" y="325"/>
                    <a:pt x="169" y="325"/>
                  </a:cubicBezTo>
                  <a:cubicBezTo>
                    <a:pt x="185" y="325"/>
                    <a:pt x="201" y="320"/>
                    <a:pt x="218" y="312"/>
                  </a:cubicBezTo>
                  <a:lnTo>
                    <a:pt x="221" y="315"/>
                  </a:lnTo>
                  <a:cubicBezTo>
                    <a:pt x="226" y="301"/>
                    <a:pt x="234" y="288"/>
                    <a:pt x="246" y="276"/>
                  </a:cubicBezTo>
                  <a:lnTo>
                    <a:pt x="264" y="257"/>
                  </a:lnTo>
                  <a:close/>
                  <a:moveTo>
                    <a:pt x="705" y="71"/>
                  </a:moveTo>
                  <a:lnTo>
                    <a:pt x="655" y="20"/>
                  </a:lnTo>
                  <a:cubicBezTo>
                    <a:pt x="642" y="7"/>
                    <a:pt x="624" y="0"/>
                    <a:pt x="607" y="0"/>
                  </a:cubicBezTo>
                  <a:cubicBezTo>
                    <a:pt x="589" y="0"/>
                    <a:pt x="572" y="7"/>
                    <a:pt x="558" y="20"/>
                  </a:cubicBezTo>
                  <a:lnTo>
                    <a:pt x="344" y="235"/>
                  </a:lnTo>
                  <a:cubicBezTo>
                    <a:pt x="350" y="248"/>
                    <a:pt x="345" y="267"/>
                    <a:pt x="335" y="277"/>
                  </a:cubicBezTo>
                  <a:cubicBezTo>
                    <a:pt x="328" y="284"/>
                    <a:pt x="317" y="289"/>
                    <a:pt x="306" y="289"/>
                  </a:cubicBezTo>
                  <a:cubicBezTo>
                    <a:pt x="302" y="289"/>
                    <a:pt x="297" y="288"/>
                    <a:pt x="293" y="286"/>
                  </a:cubicBezTo>
                  <a:lnTo>
                    <a:pt x="274" y="305"/>
                  </a:lnTo>
                  <a:cubicBezTo>
                    <a:pt x="247" y="331"/>
                    <a:pt x="247" y="375"/>
                    <a:pt x="274" y="401"/>
                  </a:cubicBezTo>
                  <a:lnTo>
                    <a:pt x="278" y="405"/>
                  </a:lnTo>
                  <a:lnTo>
                    <a:pt x="110" y="572"/>
                  </a:lnTo>
                  <a:lnTo>
                    <a:pt x="65" y="589"/>
                  </a:lnTo>
                  <a:lnTo>
                    <a:pt x="0" y="682"/>
                  </a:lnTo>
                  <a:lnTo>
                    <a:pt x="42" y="724"/>
                  </a:lnTo>
                  <a:lnTo>
                    <a:pt x="135" y="659"/>
                  </a:lnTo>
                  <a:lnTo>
                    <a:pt x="152" y="614"/>
                  </a:lnTo>
                  <a:lnTo>
                    <a:pt x="319" y="447"/>
                  </a:lnTo>
                  <a:lnTo>
                    <a:pt x="324" y="451"/>
                  </a:lnTo>
                  <a:cubicBezTo>
                    <a:pt x="338" y="465"/>
                    <a:pt x="355" y="471"/>
                    <a:pt x="373" y="471"/>
                  </a:cubicBezTo>
                  <a:cubicBezTo>
                    <a:pt x="390" y="471"/>
                    <a:pt x="408" y="465"/>
                    <a:pt x="421" y="451"/>
                  </a:cubicBezTo>
                  <a:lnTo>
                    <a:pt x="440" y="433"/>
                  </a:lnTo>
                  <a:cubicBezTo>
                    <a:pt x="434" y="420"/>
                    <a:pt x="438" y="401"/>
                    <a:pt x="449" y="391"/>
                  </a:cubicBezTo>
                  <a:cubicBezTo>
                    <a:pt x="456" y="384"/>
                    <a:pt x="467" y="379"/>
                    <a:pt x="477" y="379"/>
                  </a:cubicBezTo>
                  <a:cubicBezTo>
                    <a:pt x="482" y="379"/>
                    <a:pt x="487" y="380"/>
                    <a:pt x="490" y="382"/>
                  </a:cubicBezTo>
                  <a:lnTo>
                    <a:pt x="705" y="167"/>
                  </a:lnTo>
                  <a:cubicBezTo>
                    <a:pt x="732" y="140"/>
                    <a:pt x="732" y="97"/>
                    <a:pt x="705" y="7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AutoShape 23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加速度计用于测量物体在惯性参考系下的加速度。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通过测量加速度，可以推算出物体的速度和位置变化。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在惯性导航系统中，加速度计通常与陀螺仪配合使用，以提供更准确的方向和位置信息。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加速度计的精度和稳定性对惯性导航系统的性能也有着重要影响。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计算机是惯性导航系统的数据处理中心，用于处理和计算从陀螺仪和加速度计等传感器获取的数据。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计算机和软件的性能直接影响到惯性导航系统的实时性和准确性。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软件则用于实现数据处理算法和控制逻辑，以确保惯性导航系统的正常运行。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随着技术的不断发展，计算机和软件在惯性导航系统中的作用越来越重要。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10052" b="10052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2595" b="2595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计算机与软件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12" r="71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传感器融合技术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传感器融合技术是将多个传感器（如陀螺仪、加速度计、磁力计等）的数据进行综合处理，以提高导航的精度和稳定性。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通过传感器融合技术，可以减小单个传感器的误差，提高导航系统的性能。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传感器融合技术是现代惯性导航系统中的重要技术之一，也是未来发展的趋势。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惯性导航系统误差分析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陀螺仪是惯性导航系统中的核心传感器之一，其误差来源主要包括常值误差、随机误差和漂移误差。常值误差通常是由于制造工艺和装配过程中的误差引起的，随机误差则与陀螺仪的工作环境有关。为了减小这些误差，可以采用多种技术手段，如温度补偿、误差标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陀螺仪误差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减小陀螺仪误差，可以采用先进的标定技术。标定过程中，通过一系列已知的输入姿态和输出姿态的对比，可以计算出陀螺仪的误差系数，从而对其进行补偿。此外，还可以采用自适应滤波算法，根据陀螺仪的实际输出数据动态调整其误差系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标定技术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陀螺仪误差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加速度计误差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计是惯性导航系统中的另一个重要传感器，其误差来源主要包括零位误差、刻度因数误差和非线性误差。零位误差是由于传感器内部机械结构的不完全对称引起的，刻度因数误差则是由于制造工艺和装配过程中的误差引起的。为了减小这些误差，可以采用多种技术手段，如温度补偿、误差标定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加速度计误差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了减小加速度计误差，可以采用先进的信号处理技术。通过对加速度计输出信号进行滤波、去噪和特征提取等处理，可以有效减小由于传感器本身和工作环境引起的误差。此外，还可以采用自适应滤波算法，根据加速度计的实际输出数据动态调整其零位和刻度因数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信号处理技术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https://d.book118.com/058056017062006035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2024-09-14T06:38:52.209</cp:lastPrinted>
  <dcterms:created xsi:type="dcterms:W3CDTF">2024-09-13T22:38:52Z</dcterms:created>
  <dcterms:modified xsi:type="dcterms:W3CDTF">2024-09-13T22:38:54Z</dcterms:modified>
</cp:coreProperties>
</file>