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C47E7-3DD1-4F3A-AF04-32F3DA1D4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3FDAF-F973-483A-8F62-844FECE8C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5909E-5D72-4D02-872C-DF243673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452F0-ABA3-45AD-AC38-D6A5B85A7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89CD4-077F-4778-A1B0-25A5465E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773CF-A362-4EE6-9F86-5D9F74579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CAB1F7-6F3A-4C60-99C6-5AA3016D0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8C5EC-39D7-4BC2-AD4D-0B482154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D3414-9999-4792-8DCD-04F47A1BF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9D57C-805A-4DCB-BB51-9D13258D5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5A265-1836-41D2-9373-2660C496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605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《MBA运筹学》PPT课件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非线性规划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模拟与仿真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运筹学是一门应用科学，它运用数学和计算机科学的方法，为管理者提供解决问题的最佳策略。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运筹学的主要目标是提高效率和效果，通过合理配置有限资源，实现最优化的目标。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94" b="989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30" b="79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运筹学广泛应用于各个领域，如生产、物流、金融、医疗等，帮助管理者做出更好的决策。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运筹学的起源与发展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运筹学的起源可以追溯到古代，当时人们已经意识到通过合理规划可以更有效地解决问题。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在20世纪40年代，运筹学开始得到系统的研究和应用，特别是在第二次世界大战期间，运筹学在军事战略和资源管理方面发挥了重要作用。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如今，随着计算机科学和大数据技术的发展，运筹学在许多领域都得到了广泛的应用和深入的研究。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线性规划是运筹学的一个重要分支，它通过优化线性目标函数来解决问题。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整数规划是线性规划的一个扩展，它要求决策变量取整数值。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非线性规划是指目标函数或约束条件是非线性的优化问题。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非线性规划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动态规划是解决多阶段决策问题的优化方法。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运筹学的主要分支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线性规划是运筹学中一种重要的优化方法，它通过寻找一组变量的最优组合，使得一个线性目标函数达到最大或最小值。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线性规划问题通常具有形式为max/min c^T * x，s.t. Ax &lt;= b，x &gt;= 0的数学模型，其中c是目标系数向量，A是约束系数矩阵，b是约束常数向量，x是决策变量向量。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建立线性规划问题的数学模型是解决问题的关键步骤。模型需要准确地描述问题的目标和约束条件，并且需要将问题转化为标准形式。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建立数学模型需要考虑问题的实际背景、目标和约束条件，并需要对问题进行抽象和简化。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线性规划的数学模型通常包括目标函数、约束条件和决策变量。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线性规划的求解方法有很多种，包括图解法、单纯形法、分解法、内点法等。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不同的求解方法适用于不同规模和类型的问题，选择合适的求解方法可以提高求解效率和精度。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求解线性规划问题需要使用专门的软件或编程语言实现，如Excel、Python等。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529" r="17529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968" r="1996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线性规划的求解方法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整数规划是一种特殊的线性规划，要求所有决策变量取整数值。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整数规划是一种数学优化方法，要求决策变量在满足特定条件下取整数值。整数规划广泛应用于各种实际问题，如生产计划、物流优化、资源分配等。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整数规划的定义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整数规划的数学模型由目标函数和约束条件组成，决策变量要求取整数值。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整数规划的数学模型通常由一个目标函数（如最小化成本或最大化利润）和一组约束条件（如资源限制、时间限制等）组成。约束条件可以包括决策变量的取值范围、决策变量之间的关系等。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整数规划的数学模型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https://d.book118.com/058056053014006036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2024-09-15T05:41:15.078</cp:lastPrinted>
  <dcterms:created xsi:type="dcterms:W3CDTF">2024-09-14T21:41:15Z</dcterms:created>
  <dcterms:modified xsi:type="dcterms:W3CDTF">2024-09-14T21:41:17Z</dcterms:modified>
</cp:coreProperties>
</file>