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4DCDD-2843-4D70-8484-5AA006EDB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ED217-8833-439C-9C58-193A5503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C4141-3CF2-4D03-8479-34C1955C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1D147-BE45-4323-816D-CC892BA4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D374D-F80A-4820-A473-3C66FC2C0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BBF9D-1861-4875-AEE8-FB543035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135A9-0CFB-4B93-9568-45CACD25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59D1D-7D78-4F06-AA18-DA56CECB0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5A7A0-4540-4EF4-8CE9-561F5A09E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6E15D-750A-4FA3-B2D7-0993FF59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08D2E-0583-4C13-8EEE-B4B1F526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6106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创业营销宏观环境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创业营销宏观环境是影响企业营销活动的外部因素，包括政治、经济、社会、技术等方面的因素。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这些因素对企业营销策略的制定和实施具有重要影响，因此了解和掌握这些因素是企业成功开展营销活动的基础。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提供对创业营销宏观环境的全面分析和了解。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帮助企业制定更加科学、合理的营销策略。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促进企业的可持续发展和提高市场竞争力。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政策法规是企业营销活动的重要约束条件，包括行业准入、税收政策、知识产权保护等，对企业经营和营销策略具有重要影响。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政策法规对企业营销活动的影响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不同国家和地区的政策法规差异对企业的国际营销活动产生影响，企业需要了解和遵守目标市场的法律法规，以降低风险和不确定性。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政策法规对企业国际营销的影响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政治稳定性对企业营销的影响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政治稳定性直接影响企业的经营环境和市场状况，政治不稳定可能导致经济波动、社会动荡和消费者信心下降，给企业营销带来挑战。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政治风险对企业国际营销的影响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企业在开展国际营销时，需要评估目标市场的政治风险，包括政权更迭、民族矛盾、国际关系等，以制定相应的风险应对策略。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政治稳定性与风险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国际政治环境对企业营销的影响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国际政治环境的变化可能影响企业的国际营销策略，例如贸易战、关税政策、国际关系等，企业需要密切关注国际政治动态，以应对市场变化。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国际政治环境对企业国际营销的影响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企业在国际市场上开展营销活动时，需要关注目标市场的国际政治环境，包括国际政治经济格局、国际组织、跨国公司等，以制定合适的国际营销策略。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国际政治环境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14" b="4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经济增长时，市场需求扩大，企业有更多机会扩张市场份额。此时，营销策略应侧重于增加投资、扩大生产规模和开拓新市场。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经济衰退时，市场需求萎缩，企业面临销售下滑和利润下降的风险。此时，营销策略应侧重于成本控制、提高效率和减少浪费。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经济增长与衰退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衰退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消费者收入与支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消费者收入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消费者收入水平直接影响其购买力和消费行为。高收入水平的消费者通常更注重品质和品牌，而低收入水平的消费者更注重价格和实用性。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消费者支出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消费者支出模式随着收入水平的变化而变化。高收入水平的消费者可能更倾向于购买高端产品和服务，而低收入水平的消费者则可能更注重节约开支。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产业结构与市场容量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不同行业的产业结构对企业的营销策略有重要影响。例如，在高度竞争的行业，企业可能需要采取差异化策略以吸引消费者；而在垄断程度较高的行业，企业可能需要通过合作或联盟来拓展市场。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市场容量的大小决定了企业发展的空间和潜力。在市场容量较大的行业，企业有更多机会扩张市场份额；而在市场容量较小的行业，企业可能需要通过创新或差异化来寻求突破。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不同教育程度的消费者在信息接受、消费观念、消费行为等方面存在差异。教育水平较高的消费者更注重品质、品牌和个性化需求，而教育水平较低的消费者则更注重价格和实用性。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随着社会发展和消费观念的转变，越来越多的消费者开始注重品质、品牌和个性化需求，更加注重消费体验和情感满足。同时，理性消费和绿色消费的观念也逐渐深入人心。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教育水平与消费观念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https://d.book118.com/058056106027006040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2024-09-18T10:34:03.769</cp:lastPrinted>
  <dcterms:created xsi:type="dcterms:W3CDTF">2024-09-18T02:34:03Z</dcterms:created>
  <dcterms:modified xsi:type="dcterms:W3CDTF">2024-09-18T02:34:05Z</dcterms:modified>
</cp:coreProperties>
</file>