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C798E-A0F3-4575-B88C-553C046C5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8EB45-CD92-4AB5-8CB5-1876721F5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F2D44-95EC-4056-B966-387077620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89CFE-3B62-49B7-9EB0-3793A8F6D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8379F2-E594-4569-89F2-39C9E1930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BB1741-E9E9-4193-8216-22F7AD48F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0915A3-30CC-49AC-8592-F5EDA4A1B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004B1-29B8-4B83-A674-566318297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5D8BB-6A76-47F4-9E8E-9CAFAE18E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7402E-106A-4AC4-B3AB-01873A9D5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B736E-BC89-40ED-80A2-D9C57EFA4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570230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人工智能教育在中小学生美术课程中的应用与实践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人工智能教育在美术课程中的应用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实践案例：中小学美术课程中的人工智能教育应用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人工智能教育在美术课程中的效果评估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中小学生对人工智能教育的认知与态度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美术教育的重要性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美术教育在中小学生全面发展中具有不可替代的作用，有助于培养学生的审美能力、创造力和想象力。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传统美术教育方式的局限性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传统美术教育方式主要以教师示范、学生模仿为主，缺乏个性化教学和实时反馈，难以满足学生的多样化需求。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人工智能技术的快速发展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近年来，人工智能技术在多个领域取得了显著进展，为教育领域的创新提供了有力支持。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国外在人工智能教育应用方面起步较早，已经在多个学科中开展了相关研究和实践，取得了一定成果。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国内在人工智能教育应用方面近年来也取得了显著进展，但相对于国外仍有一定差距。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目前国内外已有一些研究将人工智能技术应用于美术课程中，如智能绘画、智能评价等。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美术课程中的人工智能教育应用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21" r="315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本研究旨在探讨人工智能技术在中小学生美术课程中的应用与实践，分析其对教学效果和学生发展的影响。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如何有效地将人工智能技术应用于中小学生美术课程中？如何评估人工智能技术对教学效果和学生发展的影响？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人工智能教育在美术课程中的应用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利用人工智能技术辅助或替代传统教学方式，为学生提供个性化、高效的学习体验。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从早期的智能教学系统到现今的深度学习、自然语言处理等技术在教育领域的广泛应用。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人工智能教育发展历程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9" b="218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160" b="61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美术课程中的人工智能技术应用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图像识别与处理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通过图像识别技术，帮助学生分析艺术作品中的色彩、构图等要素，提高审美能力和创作水平。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个性化学习推荐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基于学生的学习历史和偏好，利用人工智能技术为其推荐合适的美术学习资源，提高学习效率和兴趣。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虚拟现实与增强现实技术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利用VR/AR技术为学生提供沉浸式的艺术体验，如参观虚拟美术馆、与艺术作品互动等。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人工智能技术可以辅助教师快速分析学生的学习情况，提供针对性的教学建议，从而提高教学效率。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通过人工智能技术提供的丰富艺术资源和创作工具，激发学生的创造力和想象力。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激发学生创造力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人工智能技术可以打破地域和时间限制，为偏远地区或特殊需求的学生提供优质的美术教育资源，促进教育公平。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人工智能教育在美术课程中的优势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实践案例：中小学美术课程中的人工智能教育应用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智能绘画辅助系统通过图像识别、深度学习等技术，能够识别学生的绘画意图，并提供相应的绘画建议、色彩搭配、构图指导等，帮助学生更好地完成作品。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该系统能够根据学生的绘画水平和风格，提供个性化的指导建议，有效提高学生的绘画技能和创作能力。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案例一：智能绘画辅助系统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基于人工智能的美术教育平台集成了丰富的美术教学资源，包括课程视频、在线直播、互动教学等，通过智能推荐算法为学生提供个性化的学习资源。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该平台能够根据学生的兴趣和学习需求，推荐适合的学习资源和课程，提高学生的学习效率和兴趣。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案例二：基于人工智能的美术教育平台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https://d.book118.com/058057023005006030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2024-09-06T04:22:00.972</cp:lastPrinted>
  <dcterms:created xsi:type="dcterms:W3CDTF">2024-09-05T20:22:00Z</dcterms:created>
  <dcterms:modified xsi:type="dcterms:W3CDTF">2024-09-05T20:22:03Z</dcterms:modified>
</cp:coreProperties>
</file>