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87B94-BD8A-4129-9C4A-39C3011FC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74AAF-1DE4-477A-A840-CF69B6A97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A3E16-4377-41EB-993D-2697BA37C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A96A6-B0BD-4BF4-823D-AE6C338D5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9AADB-86C0-4697-8C70-5DE63C214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960F7-6ADD-4AA5-95AB-0E7CC5088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65E84C-F5DE-4A88-A251-8310456B8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3F462-1605-4855-80CB-61B873C2D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02EAB-4553-427D-AB04-1DE77BC31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66D23-B06E-45FA-B2FA-39DAC1FE5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1E883-F408-4B10-8EED-4B3450ECC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610501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预防侵害未成年人违法犯罪教育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侵害未成年人违法犯罪的现状和影响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预防侵害未成年人违法犯罪的措施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侵害未成年人违法犯罪的案例分析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7" r="13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预防未成年人受到违法犯罪行为的侵害，提高未成年人的安全意识和自我保护能力。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近年来，未成年人受到违法犯罪侵害的事件屡屡发生，给家庭和社会带来了巨大的伤害和损失，因此需要加强对未成年人的安全教育。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预防侵害未成年人违法犯罪教育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是指通过教育和宣传，提高未成年人对违法犯罪行为的认知和防范意识，增强自我保护能力，减少受到侵害的风险。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通常是指未满18岁的人，是社会中最为脆弱的群体之一，需要得到更多的关注和保护。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侵害未成年人违法犯罪的现状和影响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犯罪主体复杂化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涉及家庭成员、教师、邻居等各类人群，犯罪主体不再局限于陌生人。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侵害未成年人犯罪数量持续上升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随着社会复杂化，未成年人遭受性侵、虐待、拐卖等犯罪行为逐渐增多。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犯罪类型多样化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除了传统的性侵、虐待外，网络犯罪、校园欺凌等新型犯罪形式也逐渐凸显。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当前形势和趋势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未成年人遭受侵害后，容易产生自卑、抑郁、焦虑等心理问题，影响其健康成长。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侵害未成年人犯罪会导致家庭破裂、社会不稳定等问题，增加社会治理难度。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涉及医疗、康复、教育等多方面费用，给家庭和社会带来沉重的经济负担。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预防侵害未成年人违法犯罪的措施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向未成年人传授基本的法律知识和概念，让他们了解什么是违法犯罪行为以及其后果。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08" r="8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708" r="5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普及法律知识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培养未成年人遵守法律、尊重法律的意识，让他们认识到违法犯罪行为的严重性。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树立法律意识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教育未成年人学会在遇到违法犯罪行为时如何保护自己，及时寻求帮助。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增强自我保护能力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提高法律意识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https://d.book118.com/058061050117006047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2024-09-29T04:25:44.021</cp:lastPrinted>
  <dcterms:created xsi:type="dcterms:W3CDTF">2024-09-28T20:25:44Z</dcterms:created>
  <dcterms:modified xsi:type="dcterms:W3CDTF">2024-09-28T20:25:45Z</dcterms:modified>
</cp:coreProperties>
</file>