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7A9187-B3C0-48AE-A8B7-4838226169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1467E0-8461-4660-A1FC-98273322D9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769C21-9FA4-42FA-B3E1-DBEECC092E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C050E66-CE3E-4116-A80E-3FA03D02CD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C373119-BA54-4C61-BC41-DF40D8BCD5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CF520B8-973D-4083-8389-CA043D996E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87CD17-28F9-460F-AA60-81968CD26FD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2EFAA6-1CAA-42D2-8942-170C5218B6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02C632-297E-4D3E-99F1-3E01746E71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90ED00-91DF-4B8A-9DB0-4FE32D91DC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A2EEC8-FC39-4FFF-9617-FA7CB70CED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80611121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商贸仓储企业安全生产风险分级管控与隐患排查治理数据分析方法</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商贸仓储企业安全生产现状分析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风险分级管控策略与方法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隐患排查治理策略与方法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数据分析在风险分级管控和隐患排查治理中的应用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实践案例分享与经验总结</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090" b="709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5477" b="547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应对安全生产风险挑战</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商贸仓储企业面临复杂多变的安全生产风险，需要建立科学有效的风险分级管控与隐患排查治理机制。</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提升企业安全管理水平</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通过对安全生产风险进行定量分析和评估，有助于企业及时发现并解决潜在的安全隐患，提升安全管理水平。</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促进企业可持续发展</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安全生产是企业稳定运营和可持续发展的重要保障，强化风险管控和隐患排查治理有助于降低事故发生的概率和影响。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29" name="TextBox 29"/>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风险分级管控现状分析</a:t>
            </a:r>
          </a:p>
        </p:txBody>
      </p:sp>
      <p:sp>
        <p:nvSpPr>
          <p:cNvPr id="30" name="TextBox 30"/>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介绍商贸仓储企业当前风险分级管控的现状，包括已有的风险识别、评估、管控措施等。</a:t>
            </a:r>
          </a:p>
        </p:txBody>
      </p:sp>
      <p:sp>
        <p:nvSpPr>
          <p:cNvPr id="31" name="TextBox 31"/>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数据分析方法及应用</a:t>
            </a:r>
          </a:p>
        </p:txBody>
      </p:sp>
      <p:sp>
        <p:nvSpPr>
          <p:cNvPr id="32" name="TextBox 32"/>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重点阐述数据分析方法在商贸仓储企业安全生产风险分级管控与隐患排查治理中的应用，包括数据收集、处理、分析、可视化等方面。</a:t>
            </a:r>
          </a:p>
        </p:txBody>
      </p:sp>
      <p:sp>
        <p:nvSpPr>
          <p:cNvPr id="33" name="TextBox 33"/>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2">
                    <a:alpha val="100000"/>
                  </a:schemeClr>
                </a:solidFill>
                <a:latin typeface="Microsoft Yahei"/>
                <a:ea typeface="Microsoft Yahei"/>
                <a:cs typeface="Microsoft Yahei"/>
              </a:rPr>
              <a:t>隐患排查治理情况概述</a:t>
            </a:r>
          </a:p>
        </p:txBody>
      </p:sp>
      <p:sp>
        <p:nvSpPr>
          <p:cNvPr id="34" name="TextBox 34"/>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概述企业隐患排查治理的工作流程、排查方法、治理措施及成效等。</a:t>
            </a:r>
          </a:p>
        </p:txBody>
      </p:sp>
      <p:sp>
        <p:nvSpPr>
          <p:cNvPr id="35" name="TextBox 35"/>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2">
                    <a:alpha val="100000"/>
                  </a:schemeClr>
                </a:solidFill>
                <a:latin typeface="Microsoft Yahei"/>
                <a:ea typeface="Microsoft Yahei"/>
                <a:cs typeface="Microsoft Yahei"/>
              </a:rPr>
              <a:t>挑战与对策</a:t>
            </a:r>
          </a:p>
        </p:txBody>
      </p:sp>
      <p:sp>
        <p:nvSpPr>
          <p:cNvPr id="36" name="TextBox 36"/>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探讨商贸仓储企业在安全生产风险分级管控与隐患排查治理中面临的挑战，提出相应的对策和建议。</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商贸仓储企业安全生产现状分析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商贸仓储行业近年来保持稳定增长，企业数量和业务规模不断扩大，行业整体呈现良好发展态势。</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随着电子商务的快速发展和物流行业的不断壮大，商贸仓储行业将继续保持增长，并向智能化、自动化、绿色化方向发展。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行业概况与发展趋势</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发展趋势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行业规模与增长</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事故类型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商贸仓储企业常见的事故类型包括火灾、爆炸、中毒窒息、机械伤害、触电等。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事故特点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商贸仓储企业事故具有突发性、破坏性大、影响范围广等特点，往往给企业和员工带来巨大损失。</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安全生产事故类型及特点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现有安全生产管理体系及挑战</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管理体系</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商贸仓储企业普遍建立了安全生产管理体系，包括安全生产责任制、安全培训教育、安全检查等制度。</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面临挑战</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然而，在实际运行中，商贸仓储企业的安全生产管理体系仍存在诸多挑战，如制度执行不力、员工安全意识薄弱、设施设备老化等问题。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风险分级管控策略与方法</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风险识别与评估方法</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基于历史数据的统计分析</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通过对历史事故、隐患排查等数据的分析，识别出可能导致事故发生的危险源和风险点。</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专家经验判断</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借助行业专家或企业内部经验丰富的员工，对潜在风险进行识别和评估。</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安全检查表法</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使用安全检查表对企业各个生产环节进行逐一排查，识别潜在风险。</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危险与可操作性分析（HAZOP）</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通过系统分析生产过程中的潜在危险和可操作性问题，识别出可能的风险。</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将风险发生的可能性和后果严重程度分别划分为不同等级，构建风险矩阵，对风险进行分级。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风险矩阵法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通过对不同风险因素进行量化评分，计算风险评估指数，根据指数大小对风险进行分级。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风险评估指数法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建立风险分级管理流程，包括风险识别、评估、分级、管控等环节，确保风险得到有效管理。</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流程化分级管理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风险分级标准与流程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重大风险</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采取立即停产、撤离人员等紧急措施，并启动应急预案，及时消除风险。</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较大风险</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加强安全监管和隐患排查治理力度，采取针对性措施降低风险等级。</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一般风险</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加强日常安全管理，定期开展安全检查和隐患排查治理工作。</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低风险</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保持关注，加强员工培训和安全意识教育，确保风险不升级。</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不同风险级别的管控措施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隐患排查治理策略与方法</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通过定期或不定期的现场巡查，发现潜在的安全隐患。</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常规检查法</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利用现代科技手段，如红外线测温仪、可燃气体检测仪等，提高隐患排查的准确性和效率。</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工具应用</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针对某一特定环节或设备进行深入检查，识别安全隐患。</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专项检查法</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根据不同季节的特点，对相应设施和设备进行检查，预防季节性安全隐患。</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季节性检查法</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在节假日前对仓库、设备等进行全面检查，确保节假日期间的安全生产。</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节假日检查法</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隐患排查方法与工具</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https://d.book118.com/058061112106006036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2024-09-16T02:30:36.194</cp:lastPrinted>
  <dcterms:created xsi:type="dcterms:W3CDTF">2024-09-15T18:30:36Z</dcterms:created>
  <dcterms:modified xsi:type="dcterms:W3CDTF">2024-09-15T18:30:38Z</dcterms:modified>
</cp:coreProperties>
</file>