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7ACD2AA-3FB0-49D6-81BC-BAFBB8A5D81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9669D67-F5CC-41FE-A7D4-D72BFE1A615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F61F6AD-952E-48A1-BEFB-A247A035AC0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E225BE7-8E05-4D3A-9500-6B01001B59A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D421F80-FC96-4DA8-AEEF-15D87096C700}"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787BDF9-A5B5-42D7-B1C8-AE3366F57FC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8A182D1-2F2C-4AAF-93C2-E72E5ACCF15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4154335-E3CB-4889-B7E7-F0814BD0FC8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153A1EB-3F3D-4BA0-A9D7-235B3928C28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EF905AF-2800-42C2-904D-2CD304C03CF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D8A91F8-F983-4991-AF9F-92EE0078B74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58061131006006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4" name="TextBox 4"/>
          <p:cNvSpPr txBox="1"/>
          <p:nvPr/>
        </p:nvSpPr>
        <p:spPr>
          <a:xfrm>
            <a:off x="3242648" y="1870418"/>
            <a:ext cx="6503541" cy="2000250"/>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400" b="1">
                <a:solidFill>
                  <a:schemeClr val="dk1">
                    <a:alpha val="100000"/>
                  </a:schemeClr>
                </a:solidFill>
                <a:latin typeface="Microsoft Yahei"/>
                <a:ea typeface="Microsoft Yahei"/>
                <a:cs typeface="Microsoft Yahei"/>
              </a:rPr>
              <a:t>机器人发展过程课件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机器人概述与发展历程</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早期机器人技术探索</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现代机器人技术突破与创新</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当代典型应用场景及案例分析</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699635" y="353186"/>
            <a:ext cx="2792730" cy="97726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rgbClr val="FFFFFF">
                    <a:alpha val="100000"/>
                  </a:srgbClr>
                </a:solidFill>
                <a:latin typeface="Microsoft Yahei"/>
                <a:ea typeface="Microsoft Yahei"/>
                <a:cs typeface="Microsoft Yahei"/>
              </a:rPr>
              <a:t>目录</a:t>
            </a:r>
          </a:p>
        </p:txBody>
      </p:sp>
      <p:sp>
        <p:nvSpPr>
          <p:cNvPr id="4" name="TextBox 4"/>
          <p:cNvSpPr txBox="1"/>
          <p:nvPr/>
        </p:nvSpPr>
        <p:spPr>
          <a:xfrm>
            <a:off x="2509269" y="1632546"/>
            <a:ext cx="7173462" cy="4140299"/>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未来发展趋势预测与挑战探讨</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总结回顾与课程延伸</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机器人概述与发展历程</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机器人定义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机器人是一种能够自动执行任务的机器系统。它可以接受人类指挥，也可以运行预先编排的程序，也可以根据以人工智能技术制定的原则纲领行动。</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机器人分类</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根据应用领域和技术特点，机器人可分为工业机器人、服务机器人、特种机器人等。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4825" r="14825"/>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机器人定义及分类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8875" r="18875"/>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第一代机器人</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示教再现型机器人。这类机器人对外部环境没有感知能力，通过计算机控制实现重复再现的运动，其运动轨迹固定不变，适用于大批量、高重复性的生产环境。</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第二代机器人</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带感觉的机器人。这类机器人通过传感器获取外部环境信息，并据此调整自身行为，具有一定的自适应能力。</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第三代机器人</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智能机器人。这类机器人具有高度的自主性和智能性，能够自主决策、学习和适应复杂多变的环境。</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发展历程回顾</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10159" b="10159"/>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18426" b="18426"/>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当代机器人技术现状</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技术特点</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当代机器人技术融合了机械、电子、计算机、传感器、人工智能等多学科成果，具有高度的集成性和智能化。</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应用领域</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机器人在工业、医疗、服务、军事等领域得到广泛应用，极大地提高了生产效率和人类生活质量。</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发展趋势</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随着人工智能技术的不断发展和应用场景的不断拓展，机器人将越来越智能化、自主化、多样化，成为未来社会发展的重要驱动力。</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早期机器人技术探索</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21875" r="2187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科幻作品激发机器人技术想象</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科幻作品中描绘的机器人形象和智能行为激发了人们对机器人技术的想象和探索。</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工业革命推动自动化技术发展</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随着工业革命的兴起，自动化技术开始得到广泛应用，为机器人技术的萌芽奠定了基础。</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劳动力短缺促使机器人技术探索</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劳动力短缺问题促使人们开始探索能够替代人力的机器人技术。</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工业革命背景下机器人技术萌芽</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工业机器人是最早出现的机器人产品之一，主要用于生产线上的自动化生产，如焊接、装配等。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工业机器人</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2792" r="279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服务机器人</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t="17708" b="17708"/>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娱乐机器人</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服务机器人主要用于为人们提供各种服务，如导游、清洁、护理等。</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娱乐机器人主要用于提供娱乐功能，如玩具机器人、音乐机器人等。</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早期代表性机器人产品介绍</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早期机器人技术面临着许多技术挑战，如传感器技术、控制技术、人工智能技术等的不成熟。</a:t>
            </a:r>
          </a:p>
        </p:txBody>
      </p:sp>
      <p:pic>
        <p:nvPicPr>
          <p:cNvPr id="6" name="Picture 6"/>
          <p:cNvPicPr>
            <a:picLocks noChangeAspect="1"/>
          </p:cNvPicPr>
          <p:nvPr/>
        </p:nvPicPr>
        <p:blipFill>
          <a:blip r:embed="rId2"/>
          <a:srcRect l="8500" r="850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技术挑战</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早期机器人产品的功能和性能相对有限，无法满足复杂任务的需求，同时成本也较高，难以普及应用。</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局限性分析</a:t>
            </a:r>
          </a:p>
        </p:txBody>
      </p:sp>
      <p:pic>
        <p:nvPicPr>
          <p:cNvPr id="10" name="Picture 10"/>
          <p:cNvPicPr>
            <a:picLocks noChangeAspect="1"/>
          </p:cNvPicPr>
          <p:nvPr/>
        </p:nvPicPr>
        <p:blipFill>
          <a:blip r:embed="rId3"/>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8458" r="8458"/>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尽管早期机器人技术存在许多挑战和局限性，但随着技术的不断进步和突破，机器人技术将具有广阔的发展前景。</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发展前景</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技术挑战与局限性分析</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244653" y="2010053"/>
            <a:ext cx="3702695" cy="1138956"/>
            <a:chOff x="4244653" y="2010053"/>
            <a:chExt cx="3702695" cy="1138956"/>
          </a:xfrm>
        </p:grpSpPr>
        <p:sp>
          <p:nvSpPr>
            <p:cNvPr id="3" name="TextBox 3"/>
            <p:cNvSpPr txBox="1"/>
            <p:nvPr/>
          </p:nvSpPr>
          <p:spPr>
            <a:xfrm>
              <a:off x="4244653" y="2010053"/>
              <a:ext cx="3702695"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6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3454233" y="3601814"/>
            <a:ext cx="5283534" cy="12725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3600" b="1">
                <a:solidFill>
                  <a:schemeClr val="dk1">
                    <a:alpha val="100000"/>
                  </a:schemeClr>
                </a:solidFill>
                <a:latin typeface="Microsoft Yahei"/>
                <a:ea typeface="Microsoft Yahei"/>
                <a:cs typeface="Microsoft Yahei"/>
              </a:rPr>
              <a:t>现代机器人技术突破与创新</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16804"/>
            <a:ext cx="5783287" cy="1160526"/>
            <a:chOff x="5982796" y="3116804"/>
            <a:chExt cx="5783287" cy="1160526"/>
          </a:xfrm>
        </p:grpSpPr>
        <p:sp>
          <p:nvSpPr>
            <p:cNvPr id="3" name="TextBox 3"/>
            <p:cNvSpPr txBox="1"/>
            <p:nvPr/>
          </p:nvSpPr>
          <p:spPr>
            <a:xfrm>
              <a:off x="5982796" y="3116804"/>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感知融合</a:t>
              </a:r>
            </a:p>
          </p:txBody>
        </p:sp>
        <p:sp>
          <p:nvSpPr>
            <p:cNvPr id="4" name="TextBox 4"/>
            <p:cNvSpPr txBox="1"/>
            <p:nvPr/>
          </p:nvSpPr>
          <p:spPr>
            <a:xfrm>
              <a:off x="5982796" y="3575147"/>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通过多传感器信息融合技术，机器人能够更准确地感知环境，提高对环境变化的适应性和鲁棒性。</a:t>
              </a:r>
            </a:p>
          </p:txBody>
        </p:sp>
      </p:grpSp>
      <p:grpSp>
        <p:nvGrpSpPr>
          <p:cNvPr id="5" name="Group 5"/>
          <p:cNvGrpSpPr/>
          <p:nvPr/>
        </p:nvGrpSpPr>
        <p:grpSpPr>
          <a:xfrm>
            <a:off x="5982796" y="4769459"/>
            <a:ext cx="5783287" cy="1160526"/>
            <a:chOff x="5982796" y="4769459"/>
            <a:chExt cx="5783287" cy="1160526"/>
          </a:xfrm>
        </p:grpSpPr>
        <p:sp>
          <p:nvSpPr>
            <p:cNvPr id="6" name="TextBox 6"/>
            <p:cNvSpPr txBox="1"/>
            <p:nvPr/>
          </p:nvSpPr>
          <p:spPr>
            <a:xfrm>
              <a:off x="5982796" y="476945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深度学习在感知中的应用</a:t>
              </a:r>
            </a:p>
          </p:txBody>
        </p:sp>
        <p:sp>
          <p:nvSpPr>
            <p:cNvPr id="7" name="TextBox 7"/>
            <p:cNvSpPr txBox="1"/>
            <p:nvPr/>
          </p:nvSpPr>
          <p:spPr>
            <a:xfrm>
              <a:off x="5982796" y="5227802"/>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深度学习算法在图像识别、语音识别等领域取得了显著进展，为机器人感知技术提供了有力支持。</a:t>
              </a:r>
            </a:p>
          </p:txBody>
        </p:sp>
      </p:grpSp>
      <p:sp>
        <p:nvSpPr>
          <p:cNvPr id="8" name="TextBox 8"/>
          <p:cNvSpPr txBox="1"/>
          <p:nvPr/>
        </p:nvSpPr>
        <p:spPr>
          <a:xfrm>
            <a:off x="5982796" y="1468163"/>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传感器技术</a:t>
            </a:r>
          </a:p>
        </p:txBody>
      </p:sp>
      <p:sp>
        <p:nvSpPr>
          <p:cNvPr id="9" name="TextBox 9"/>
          <p:cNvSpPr txBox="1"/>
          <p:nvPr/>
        </p:nvSpPr>
        <p:spPr>
          <a:xfrm>
            <a:off x="5982796" y="1926506"/>
            <a:ext cx="570087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现代机器人配备了多种传感器，如红外传感器、超声波传感器、摄像头等，用于感知周围环境并作出相应反应。</a:t>
            </a:r>
          </a:p>
        </p:txBody>
      </p:sp>
      <p:pic>
        <p:nvPicPr>
          <p:cNvPr id="10" name="Picture 10"/>
          <p:cNvPicPr>
            <a:picLocks noChangeAspect="1"/>
          </p:cNvPicPr>
          <p:nvPr/>
        </p:nvPicPr>
        <p:blipFill>
          <a:blip r:embed="rId2"/>
          <a:srcRect l="11750" r="11750"/>
          <a:stretch>
            <a:fillRect/>
          </a:stretch>
        </p:blipFill>
        <p:spPr>
          <a:xfrm>
            <a:off x="869006" y="1293634"/>
            <a:ext cx="4563025" cy="4563025"/>
          </a:xfrm>
          <a:prstGeom prst="diamond">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传感器与感知技术进展</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通过与环境互动学习最优行为策略，使机器人能够在复杂环境中实现自主决策。</a:t>
            </a:r>
          </a:p>
        </p:txBody>
      </p:sp>
      <p:pic>
        <p:nvPicPr>
          <p:cNvPr id="5" name="Picture 5"/>
          <p:cNvPicPr>
            <a:picLocks noChangeAspect="1"/>
          </p:cNvPicPr>
          <p:nvPr/>
        </p:nvPicPr>
        <p:blipFill>
          <a:blip r:embed="rId2"/>
          <a:srcRect l="1417" r="1417"/>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25000" r="25000"/>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强化学习</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构建深层神经网络模型，实现机器人对图像、语音等数据的识别和理解。</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深度学习</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使机器人能够理解和执行人类语言指令，提高人机交互的便捷性和自然性。</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自然语言处理</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人工智能算法在机器人中应用</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https://d.book118.com/058061131006006040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DDEDFF"/>
      </a:lt1>
      <a:dk2>
        <a:srgbClr val="000000"/>
      </a:dk2>
      <a:lt2>
        <a:srgbClr val="FFFFFF"/>
      </a:lt2>
      <a:accent1>
        <a:srgbClr val="3490F4"/>
      </a:accent1>
      <a:accent2>
        <a:srgbClr val="71A6E6"/>
      </a:accent2>
      <a:accent3>
        <a:srgbClr val="4CC8E3"/>
      </a:accent3>
      <a:accent4>
        <a:srgbClr val="5CB887"/>
      </a:accent4>
      <a:accent5>
        <a:srgbClr val="F6B048"/>
      </a:accent5>
      <a:accent6>
        <a:srgbClr val="A5A8F6"/>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2024-09-18T03:10:36.938</cp:lastPrinted>
  <dcterms:created xsi:type="dcterms:W3CDTF">2024-09-17T19:10:36Z</dcterms:created>
  <dcterms:modified xsi:type="dcterms:W3CDTF">2024-09-17T19:10:38Z</dcterms:modified>
</cp:coreProperties>
</file>