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516E9-778C-44D6-A2A2-212B127CB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70A59-79D8-48C5-9897-9D45ED826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D7D90-822C-410F-BEB5-D8C7D2E30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2F8A57-390C-42E0-A123-CE8C83B7F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7BEA17-E026-493E-944A-3A499E371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D3A5E6-1253-486B-B0BF-7F1645D15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A92BC3-E57B-4937-AF1A-E9450970D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11AED8-AD92-4B85-BA6F-69FB9F44B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8B51E1-5027-4D12-9CD7-AF6A08071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B7BA9F-8CBF-440C-9298-D9648C9E7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3BB795-BC1F-4B9F-B89A-537D50028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62011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护理文献综述PPT大纲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护理研究热点与趋势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护理研究存在的问题与挑战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国内外护理研究的进展与趋势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当前护理领域的热点问题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护理实践中的挑战与困境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梳理和总结护理文献，为实践提供理论支持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发现护理实践中的问题，提出改进建议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提高护理质量和患者满意度，推动护理学科发展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使用护理相关关键词进行文献检索，如“护理干预”、“护理效果”等。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关键词检索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通过护理相关主题进行检索，如“老年护理”、“儿科护理”等。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主题检索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利用已发表文献的引文进行检索，追溯相关文献的引用链。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引文检索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使用布尔逻辑运算符（AND、OR、NOT）进行精确检索。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高级检索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文献检索方法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确保文献与护理主题高度相关。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评估文献的研究设计、样本量、数据收集和分析方法。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研究质量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选择近几年的文献，以反映当前的研究趋势。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时效性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考虑发表在知名学术期刊上的文献。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学术声誉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文献筛选标准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250" r="122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对文献的主要内容进行分类、归纳和总结。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元分析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批判性思维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对多个研究结果进行综合分析，得出总体效应值。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对文献的观点、结论进行评估和比较。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利用图表、图像等形式呈现文献数据和结果。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文献分析方法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护理实践研究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护理实践研究是护理领域的重要组成部分，主要关注临床实践中的问题、护理措施的有效性和安全性等方面。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护理实践研究旨在解决临床实践中遇到的问题，提高护理质量和病人满意度。研究内容包括对各种护理措施的评估和比较，以及对新方法和技术的探索和推广。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护理教育发展是培养高素质护理人才的关键环节，涉及到课程设置、教学方法、师资力量等方面的改革和创新。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科学的不断发展和人们对健康需求的不断提高，护理教育也需要不断更新和改进。研究内容包括对课程设置的优化、教学方法的创新和师资力量的提升等方面，以培养具备专业素养、创新能力和人文关怀的护理人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护理教育发展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护理科研成果是推动护理学科发展的重要动力，涉及到基础研究、应用研究和政策研究等多个方面。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成果不仅包括对护理理论的研究和验证，还包括对护理实践中的问题和挑战进行深入研究，提出解决方案并推广应用。同时，政策研究也十分重要，以制定科学合理的护理政策和标准，推动护理事业的健康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护理科研成果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https://d.book118.com/058062011011006044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2024-09-23T21:15:38.301</cp:lastPrinted>
  <dcterms:created xsi:type="dcterms:W3CDTF">2024-09-23T13:15:38Z</dcterms:created>
  <dcterms:modified xsi:type="dcterms:W3CDTF">2024-09-23T13:15:40Z</dcterms:modified>
</cp:coreProperties>
</file>