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75EC8-1688-497C-B8CF-FD73A4E7B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56996-17CC-4D0B-928D-F24701261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5DD73-0B2C-40D5-B691-21AA74FA0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C6312-0A68-47CF-B062-D04F78379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155A9-2B3D-4C5B-A9D4-E17ADFE50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3BC941-C7B7-4237-BD0A-4AE0BB42E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CF757-C23C-472E-A357-481CE898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685CB-40AB-4D1D-B1A8-E668620BB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1E724-1C46-4E48-B375-9A19C1BDD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A9A71-5D5C-46C8-B700-D13240B26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26454-59DF-47E4-B883-5571743D8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63011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胸腔闭式引流护理课件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胸腔闭式引流患者的日常护理指导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胸腔闭式引流护理的科研进展与展望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胸腔闭式引流是通过引流管将胸腔内的气体、液体引流出体外，以恢复胸膜腔负压，促进肺复张，预防感染等。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胸腔闭式引流主要用于治疗气胸、血胸、脓胸等胸部疾病，以及开胸手术后预防并发症。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气胸、血胸、脓胸、开胸手术后等需要排出胸腔内气体、液体的情况。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严重心肺功能不全、严重出血性疾病、严重感染等。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根据患者的病情和手术需要选择合适的引流装置，如单腔或双腔引流管。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使用前应检查引流装置是否完好，使用后应定期观察引流液的量、颜色、性状等，保持引流管的通畅和清洁，及时更换引流袋。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引流装置的选择与使用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了解患者的病史、病情、胸片和胸腔积液的量及性质，评估其是否适合进行胸腔闭式引流。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准备胸腔闭式引流所需的器械、敷料、引流袋等，确保无菌状态。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根据胸片或超声波定位，确定引流位置，一般选择腋中线与肩胛下角线之间第7-8肋间。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对引流部位进行消毒，铺无菌巾，确保手术视野的无菌状态。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消毒铺巾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在定位点处切开胸壁，长度约2-3cm，逐层分离组织，直至胸腔。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切开胸壁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将引流管的一端置入胸腔，另一端接入引流袋，确保引流管通畅无阻。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置入引流管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更换敷料和引流袋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016" r="210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818" r="1681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定期观察引流液的量、颜色和性质，记录并报告异常情况。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定时挤压引流管，确保引流管通畅，避免堵塞和滑脱。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定期更换敷料和引流袋，保持伤口和引流系统的无菌状态。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评估患者的疼痛情况，给予适当的止痛措施，如药物治疗或物理治疗。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胸腔闭式引流并发症的预防与处理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引流管堵塞是胸腔闭式引流常见的并发症之一，会导致引流不畅，影响治疗效果。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引流管堵塞的原因可能是血块或脓苔干涸堵塞管道，也可能是管道扭曲折叠。为预防引流管堵塞，应定期挤压引流管，保持引流管通畅，同时注意观察引流液的性状，如有异常及时处理。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引流管堵塞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https://d.book118.com/058063011026006030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2024-09-06T10:51:46.886</cp:lastPrinted>
  <dcterms:created xsi:type="dcterms:W3CDTF">2024-09-06T02:51:46Z</dcterms:created>
  <dcterms:modified xsi:type="dcterms:W3CDTF">2024-09-06T02:51:48Z</dcterms:modified>
</cp:coreProperties>
</file>