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252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26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06" name="幻灯片图像占位符 1"/>
          <p:cNvSpPr>
            <a:spLocks noGrp="1" noRot="1" noChangeAspect="1"/>
          </p:cNvSpPr>
          <p:nvPr>
            <p:ph type="sldImg"/>
          </p:nvPr>
        </p:nvSpPr>
        <p:spPr/>
      </p:sp>
      <p:sp>
        <p:nvSpPr>
          <p:cNvPr id="1048708" name="备注占位符 2"/>
          <p:cNvSpPr>
            <a:spLocks noGrp="1"/>
          </p:cNvSpPr>
          <p:nvPr>
            <p:ph type="body" idx="1"/>
          </p:nvPr>
        </p:nvSpPr>
        <p:spPr/>
        <p:txBody>
          <a:bodyPr/>
          <a:lstStyle/>
          <a:p>
            <a:endParaRPr lang="zh-CN" altLang="en-US"/>
          </a:p>
        </p:txBody>
      </p:sp>
      <p:sp>
        <p:nvSpPr>
          <p:cNvPr id="104871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8" name="幻灯片图像占位符 1"/>
          <p:cNvSpPr>
            <a:spLocks noGrp="1" noRot="1" noChangeAspect="1"/>
          </p:cNvSpPr>
          <p:nvPr>
            <p:ph type="sldImg"/>
          </p:nvPr>
        </p:nvSpPr>
        <p:spPr/>
      </p:sp>
      <p:sp>
        <p:nvSpPr>
          <p:cNvPr id="1048620" name="备注占位符 2"/>
          <p:cNvSpPr>
            <a:spLocks noGrp="1"/>
          </p:cNvSpPr>
          <p:nvPr>
            <p:ph type="body" idx="1"/>
          </p:nvPr>
        </p:nvSpPr>
        <p:spPr/>
        <p:txBody>
          <a:bodyPr/>
          <a:lstStyle/>
          <a:p>
            <a:endParaRPr lang="zh-CN" altLang="en-US"/>
          </a:p>
        </p:txBody>
      </p:sp>
      <p:sp>
        <p:nvSpPr>
          <p:cNvPr id="1048622"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image" Target="../media/image2.png" /><Relationship Id="rId14" Type="http://schemas.openxmlformats.org/officeDocument/2006/relationships/tags" Target="../tags/tag12.xml" /><Relationship Id="rId15" Type="http://schemas.openxmlformats.org/officeDocument/2006/relationships/image" Target="../media/image3.png"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image" Target="../media/image5.png" /><Relationship Id="rId2" Type="http://schemas.openxmlformats.org/officeDocument/2006/relationships/tags" Target="../tags/tag2.xml" /><Relationship Id="rId20" Type="http://schemas.openxmlformats.org/officeDocument/2006/relationships/tags" Target="../tags/tag15.xml" /><Relationship Id="rId21" Type="http://schemas.openxmlformats.org/officeDocument/2006/relationships/image" Target="../media/image6.png" /><Relationship Id="rId22" Type="http://schemas.openxmlformats.org/officeDocument/2006/relationships/tags" Target="../tags/tag16.xml" /><Relationship Id="rId23" Type="http://schemas.openxmlformats.org/officeDocument/2006/relationships/tags" Target="../tags/tag17.xml" /><Relationship Id="rId24" Type="http://schemas.openxmlformats.org/officeDocument/2006/relationships/tags" Target="../tags/tag18.xml" /><Relationship Id="rId25" Type="http://schemas.openxmlformats.org/officeDocument/2006/relationships/tags" Target="../tags/tag19.xml" /><Relationship Id="rId26" Type="http://schemas.openxmlformats.org/officeDocument/2006/relationships/tags" Target="../tags/tag20.xml" /><Relationship Id="rId27" Type="http://schemas.openxmlformats.org/officeDocument/2006/relationships/tags" Target="../tags/tag21.xml" /><Relationship Id="rId28" Type="http://schemas.openxmlformats.org/officeDocument/2006/relationships/tags" Target="../tags/tag22.xml" /><Relationship Id="rId29" Type="http://schemas.openxmlformats.org/officeDocument/2006/relationships/tags" Target="../tags/tag23.xml" /><Relationship Id="rId3" Type="http://schemas.openxmlformats.org/officeDocument/2006/relationships/tags" Target="../tags/tag3.xml" /><Relationship Id="rId30" Type="http://schemas.openxmlformats.org/officeDocument/2006/relationships/tags" Target="../tags/tag24.xml" /><Relationship Id="rId31" Type="http://schemas.openxmlformats.org/officeDocument/2006/relationships/tags" Target="../tags/tag25.xml" /><Relationship Id="rId32" Type="http://schemas.openxmlformats.org/officeDocument/2006/relationships/tags" Target="../tags/tag26.xml" /><Relationship Id="rId33" Type="http://schemas.openxmlformats.org/officeDocument/2006/relationships/tags" Target="../tags/tag27.xml" /><Relationship Id="rId34" Type="http://schemas.openxmlformats.org/officeDocument/2006/relationships/tags" Target="../tags/tag28.xml" /><Relationship Id="rId35" Type="http://schemas.openxmlformats.org/officeDocument/2006/relationships/tags" Target="../tags/tag29.xml" /><Relationship Id="rId36" Type="http://schemas.openxmlformats.org/officeDocument/2006/relationships/tags" Target="../tags/tag30.xml" /><Relationship Id="rId37" Type="http://schemas.openxmlformats.org/officeDocument/2006/relationships/tags" Target="../tags/tag31.xml" /><Relationship Id="rId38" Type="http://schemas.openxmlformats.org/officeDocument/2006/relationships/tags" Target="../tags/tag32.xml" /><Relationship Id="rId39" Type="http://schemas.openxmlformats.org/officeDocument/2006/relationships/tags" Target="../tags/tag33.xml" /><Relationship Id="rId4" Type="http://schemas.openxmlformats.org/officeDocument/2006/relationships/tags" Target="../tags/tag4.xml" /><Relationship Id="rId40" Type="http://schemas.openxmlformats.org/officeDocument/2006/relationships/tags" Target="../tags/tag34.xml" /><Relationship Id="rId41" Type="http://schemas.openxmlformats.org/officeDocument/2006/relationships/tags" Target="../tags/tag35.xml" /><Relationship Id="rId42" Type="http://schemas.openxmlformats.org/officeDocument/2006/relationships/tags" Target="../tags/tag36.xml" /><Relationship Id="rId43"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image" Target="../media/image7.png" /><Relationship Id="rId12" Type="http://schemas.openxmlformats.org/officeDocument/2006/relationships/tags" Target="../tags/tag50.xml" /><Relationship Id="rId13" Type="http://schemas.openxmlformats.org/officeDocument/2006/relationships/image" Target="../media/image3.png" /><Relationship Id="rId14" Type="http://schemas.openxmlformats.org/officeDocument/2006/relationships/tags" Target="../tags/tag51.xml" /><Relationship Id="rId15" Type="http://schemas.openxmlformats.org/officeDocument/2006/relationships/image" Target="../media/image8.png" /><Relationship Id="rId16" Type="http://schemas.openxmlformats.org/officeDocument/2006/relationships/tags" Target="../tags/tag52.xml" /><Relationship Id="rId17" Type="http://schemas.openxmlformats.org/officeDocument/2006/relationships/image" Target="../media/image6.png"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3.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png" /><Relationship Id="rId8" Type="http://schemas.openxmlformats.org/officeDocument/2006/relationships/tags" Target="../tags/tag48.xml" /><Relationship Id="rId9" Type="http://schemas.openxmlformats.org/officeDocument/2006/relationships/image" Target="../media/image2.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image" Target="../media/image4.png" /><Relationship Id="rId12" Type="http://schemas.openxmlformats.org/officeDocument/2006/relationships/tags" Target="../tags/tag63.xml" /><Relationship Id="rId13" Type="http://schemas.openxmlformats.org/officeDocument/2006/relationships/image" Target="../media/image9.png" /><Relationship Id="rId14" Type="http://schemas.openxmlformats.org/officeDocument/2006/relationships/tags" Target="../tags/tag64.xml" /><Relationship Id="rId15" Type="http://schemas.openxmlformats.org/officeDocument/2006/relationships/image" Target="../media/image10.png"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8.xml" /><Relationship Id="rId20" Type="http://schemas.openxmlformats.org/officeDocument/2006/relationships/tags" Target="../tags/tag69.xml" /><Relationship Id="rId21"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59.xml" /><Relationship Id="rId5" Type="http://schemas.openxmlformats.org/officeDocument/2006/relationships/image" Target="../media/image2.png" /><Relationship Id="rId6" Type="http://schemas.openxmlformats.org/officeDocument/2006/relationships/tags" Target="../tags/tag60.xml" /><Relationship Id="rId7" Type="http://schemas.openxmlformats.org/officeDocument/2006/relationships/image" Target="../media/image7.png" /><Relationship Id="rId8" Type="http://schemas.openxmlformats.org/officeDocument/2006/relationships/tags" Target="../tags/tag61.xml" /><Relationship Id="rId9" Type="http://schemas.openxmlformats.org/officeDocument/2006/relationships/image" Target="../media/image3.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0D75B3-E433-4D2B-B2D9-239B48F75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8961FE-6288-4811-9AC8-8375CB9AA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6E1445-064F-4AFA-8074-C3307E225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BF3467-B5F3-4961-95B8-91FEB40036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E14BEA-EA99-478E-B4AB-600D87B477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A88025-6D25-4798-94DB-237D466D03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3F3F7D-BBC1-4089-9328-5C29131ECA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410B46-5B54-4E8C-9FF2-7E4E523EF7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F1A268-FFC3-4CFD-9293-772D8633E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0A0AE0-E26B-47B9-98DE-C9DADE9EC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D4C3F7-7028-4C90-B08D-8BB5192BB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2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1"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3"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666" name="署名"/>
          <p:cNvSpPr txBox="1">
            <a:spLocks noGrp="1"/>
          </p:cNvSpPr>
          <p:nvPr>
            <p:ph type="body" idx="33" hasCustomPrompt="1"/>
            <p:custDataLst>
              <p:tags r:id="rId4"/>
            </p:custDataLst>
          </p:nvPr>
        </p:nvSpPr>
        <p:spPr>
          <a:xfrm>
            <a:off x="9875520" y="3420110"/>
            <a:ext cx="1574800" cy="45593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68"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70"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048672"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4"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5"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3" name="5" descr="5资源 6"/>
          <p:cNvPicPr>
            <a:picLocks noChangeAspect="1"/>
          </p:cNvPicPr>
          <p:nvPr>
            <p:custDataLst>
              <p:tags r:id="rId12"/>
            </p:custDataLst>
          </p:nvPr>
        </p:nvPicPr>
        <p:blipFill>
          <a:blip r:embed="rId11"/>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2097155" name="3" descr="6资源 7"/>
          <p:cNvPicPr>
            <a:picLocks noChangeAspect="1"/>
          </p:cNvPicPr>
          <p:nvPr>
            <p:custDataLst>
              <p:tags r:id="rId14"/>
            </p:custDataLst>
          </p:nvPr>
        </p:nvPicPr>
        <p:blipFill>
          <a:blip r:embed="rId13"/>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2097157" name="7" descr="4资源 5"/>
          <p:cNvPicPr>
            <a:picLocks noChangeAspect="1"/>
          </p:cNvPicPr>
          <p:nvPr>
            <p:custDataLst>
              <p:tags r:id="rId16"/>
            </p:custDataLst>
          </p:nvPr>
        </p:nvPicPr>
        <p:blipFill>
          <a:blip r:embed="rId15"/>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2097159" name="1" descr="1资源 2"/>
          <p:cNvPicPr>
            <a:picLocks noChangeAspect="1"/>
          </p:cNvPicPr>
          <p:nvPr>
            <p:custDataLst>
              <p:tags r:id="rId18"/>
            </p:custDataLst>
          </p:nvPr>
        </p:nvPicPr>
        <p:blipFill>
          <a:blip r:embed="rId17"/>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2097161" name="2" descr="2资源 3"/>
          <p:cNvPicPr>
            <a:picLocks noChangeAspect="1"/>
          </p:cNvPicPr>
          <p:nvPr>
            <p:custDataLst>
              <p:tags r:id="rId20"/>
            </p:custDataLst>
          </p:nvPr>
        </p:nvPicPr>
        <p:blipFill>
          <a:blip r:embed="rId19"/>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2097163" name="6" descr="3资源 4"/>
          <p:cNvPicPr>
            <a:picLocks noChangeAspect="1"/>
          </p:cNvPicPr>
          <p:nvPr>
            <p:custDataLst>
              <p:tags r:id="rId22"/>
            </p:custDataLst>
          </p:nvPr>
        </p:nvPicPr>
        <p:blipFill>
          <a:blip r:embed="rId21"/>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048678" name="椭圆 10"/>
          <p:cNvSpPr/>
          <p:nvPr>
            <p:custDataLst>
              <p:tags r:id="rId23"/>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椭圆 12"/>
          <p:cNvSpPr>
            <a:spLocks noChangeAspect="1"/>
          </p:cNvSpPr>
          <p:nvPr>
            <p:custDataLst>
              <p:tags r:id="rId24"/>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2" name="椭圆 13"/>
          <p:cNvSpPr/>
          <p:nvPr>
            <p:custDataLst>
              <p:tags r:id="rId25"/>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684" name="椭圆 20"/>
          <p:cNvSpPr>
            <a:spLocks noChangeAspect="1"/>
          </p:cNvSpPr>
          <p:nvPr>
            <p:custDataLst>
              <p:tags r:id="rId26"/>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6" name="椭圆 21"/>
          <p:cNvSpPr>
            <a:spLocks noChangeAspect="1"/>
          </p:cNvSpPr>
          <p:nvPr>
            <p:custDataLst>
              <p:tags r:id="rId27"/>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8" name="椭圆 22"/>
          <p:cNvSpPr/>
          <p:nvPr>
            <p:custDataLst>
              <p:tags r:id="rId28"/>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0" name="椭圆 24"/>
          <p:cNvSpPr/>
          <p:nvPr>
            <p:custDataLst>
              <p:tags r:id="rId29"/>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2" name="椭圆 25"/>
          <p:cNvSpPr>
            <a:spLocks noChangeAspect="1"/>
          </p:cNvSpPr>
          <p:nvPr>
            <p:custDataLst>
              <p:tags r:id="rId30"/>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4" name="椭圆 26"/>
          <p:cNvSpPr/>
          <p:nvPr>
            <p:custDataLst>
              <p:tags r:id="rId31"/>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6" name="椭圆 28"/>
          <p:cNvSpPr>
            <a:spLocks noChangeAspect="1"/>
          </p:cNvSpPr>
          <p:nvPr>
            <p:custDataLst>
              <p:tags r:id="rId32"/>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8" name="椭圆 29"/>
          <p:cNvSpPr>
            <a:spLocks noChangeAspect="1"/>
          </p:cNvSpPr>
          <p:nvPr>
            <p:custDataLst>
              <p:tags r:id="rId33"/>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0" name="椭圆 30"/>
          <p:cNvSpPr/>
          <p:nvPr>
            <p:custDataLst>
              <p:tags r:id="rId34"/>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2" name="矩形 31"/>
          <p:cNvSpPr/>
          <p:nvPr>
            <p:custDataLst>
              <p:tags r:id="rId35"/>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4" name="矩形 32"/>
          <p:cNvSpPr/>
          <p:nvPr>
            <p:custDataLst>
              <p:tags r:id="rId36"/>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6" name="椭圆 33"/>
          <p:cNvSpPr>
            <a:spLocks noChangeAspect="1"/>
          </p:cNvSpPr>
          <p:nvPr>
            <p:custDataLst>
              <p:tags r:id="rId37"/>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8" name="椭圆 34"/>
          <p:cNvSpPr/>
          <p:nvPr>
            <p:custDataLst>
              <p:tags r:id="rId38"/>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35"/>
          <p:cNvSpPr>
            <a:spLocks noChangeAspect="1"/>
          </p:cNvSpPr>
          <p:nvPr>
            <p:custDataLst>
              <p:tags r:id="rId39"/>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日期占位符 3"/>
          <p:cNvSpPr>
            <a:spLocks noGrp="1"/>
          </p:cNvSpPr>
          <p:nvPr>
            <p:ph type="dt" sz="half" idx="10"/>
            <p:custDataLst>
              <p:tags r:id="rId4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4" name="页脚占位符 4"/>
          <p:cNvSpPr>
            <a:spLocks noGrp="1"/>
          </p:cNvSpPr>
          <p:nvPr>
            <p:ph type="ftr" sz="quarter" idx="11"/>
            <p:custDataLst>
              <p:tags r:id="rId41"/>
            </p:custDataLst>
          </p:nvPr>
        </p:nvSpPr>
        <p:spPr>
          <a:xfrm>
            <a:off x="4038600" y="6356350"/>
            <a:ext cx="4114800" cy="365125"/>
          </a:xfrm>
        </p:spPr>
        <p:txBody>
          <a:bodyPr/>
          <a:lstStyle/>
          <a:p>
            <a:endParaRPr lang="zh-CN" altLang="en-US"/>
          </a:p>
        </p:txBody>
      </p:sp>
      <p:sp>
        <p:nvSpPr>
          <p:cNvPr id="1048716" name="灯片编号占位符 5"/>
          <p:cNvSpPr>
            <a:spLocks noGrp="1"/>
          </p:cNvSpPr>
          <p:nvPr>
            <p:ph type="sldNum" sz="quarter" idx="12"/>
            <p:custDataLst>
              <p:tags r:id="rId4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1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1048722"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28"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1048730"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1048732"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1048734"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5" name="5" descr="5资源 6"/>
          <p:cNvPicPr>
            <a:picLocks noChangeAspect="1"/>
          </p:cNvPicPr>
          <p:nvPr>
            <p:custDataLst>
              <p:tags r:id="rId8"/>
            </p:custDataLst>
          </p:nvPr>
        </p:nvPicPr>
        <p:blipFill>
          <a:blip r:embed="rId7"/>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2097167" name="3" descr="6资源 7"/>
          <p:cNvPicPr>
            <a:picLocks noChangeAspect="1"/>
          </p:cNvPicPr>
          <p:nvPr>
            <p:custDataLst>
              <p:tags r:id="rId10"/>
            </p:custDataLst>
          </p:nvPr>
        </p:nvPicPr>
        <p:blipFill>
          <a:blip r:embed="rId9"/>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2097169" name="4" descr="7资源 8"/>
          <p:cNvPicPr>
            <a:picLocks noChangeAspect="1"/>
          </p:cNvPicPr>
          <p:nvPr>
            <p:custDataLst>
              <p:tags r:id="rId12"/>
            </p:custDataLst>
          </p:nvPr>
        </p:nvPicPr>
        <p:blipFill>
          <a:blip r:embed="rId11"/>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2097171" name="7" descr="4资源 5"/>
          <p:cNvPicPr>
            <a:picLocks noChangeAspect="1"/>
          </p:cNvPicPr>
          <p:nvPr>
            <p:custDataLst>
              <p:tags r:id="rId14"/>
            </p:custDataLst>
          </p:nvPr>
        </p:nvPicPr>
        <p:blipFill>
          <a:blip r:embed="rId13"/>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2097173" name="2" descr="2资源 3"/>
          <p:cNvPicPr>
            <a:picLocks noChangeAspect="1"/>
          </p:cNvPicPr>
          <p:nvPr>
            <p:custDataLst>
              <p:tags r:id="rId16"/>
            </p:custDataLst>
          </p:nvPr>
        </p:nvPicPr>
        <p:blipFill>
          <a:blip r:embed="rId15"/>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2097175" name="6" descr="3资源 4"/>
          <p:cNvPicPr>
            <a:picLocks noChangeAspect="1"/>
          </p:cNvPicPr>
          <p:nvPr>
            <p:custDataLst>
              <p:tags r:id="rId18"/>
            </p:custDataLst>
          </p:nvPr>
        </p:nvPicPr>
        <p:blipFill>
          <a:blip r:embed="rId17"/>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1048738" name="日期占位符 2"/>
          <p:cNvSpPr>
            <a:spLocks noGrp="1"/>
          </p:cNvSpPr>
          <p:nvPr>
            <p:ph type="dt" sz="half" idx="10"/>
            <p:custDataLst>
              <p:tags r:id="rId1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2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44"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46"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2097177" name="5" descr="5资源 6"/>
          <p:cNvPicPr>
            <a:picLocks noChangeAspect="1"/>
          </p:cNvPicPr>
          <p:nvPr>
            <p:custDataLst>
              <p:tags r:id="rId4"/>
            </p:custDataLst>
          </p:nvPr>
        </p:nvPicPr>
        <p:blipFill>
          <a:blip r:embed="rId3"/>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2097179" name="3" descr="6资源 7"/>
          <p:cNvPicPr>
            <a:picLocks noChangeAspect="1"/>
          </p:cNvPicPr>
          <p:nvPr>
            <p:custDataLst>
              <p:tags r:id="rId6"/>
            </p:custDataLst>
          </p:nvPr>
        </p:nvPicPr>
        <p:blipFill>
          <a:blip r:embed="rId5"/>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2097181" name="4" descr="7资源 8"/>
          <p:cNvPicPr>
            <a:picLocks noChangeAspect="1"/>
          </p:cNvPicPr>
          <p:nvPr>
            <p:custDataLst>
              <p:tags r:id="rId8"/>
            </p:custDataLst>
          </p:nvPr>
        </p:nvPicPr>
        <p:blipFill>
          <a:blip r:embed="rId7"/>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2097183" name="7" descr="4资源 5"/>
          <p:cNvPicPr>
            <a:picLocks noChangeAspect="1"/>
          </p:cNvPicPr>
          <p:nvPr>
            <p:custDataLst>
              <p:tags r:id="rId10"/>
            </p:custDataLst>
          </p:nvPr>
        </p:nvPicPr>
        <p:blipFill>
          <a:blip r:embed="rId9"/>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2097185" name="1" descr="1资源 2"/>
          <p:cNvPicPr>
            <a:picLocks noChangeAspect="1"/>
          </p:cNvPicPr>
          <p:nvPr>
            <p:custDataLst>
              <p:tags r:id="rId12"/>
            </p:custDataLst>
          </p:nvPr>
        </p:nvPicPr>
        <p:blipFill>
          <a:blip r:embed="rId11"/>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2097187" name="2" descr="2资源 3"/>
          <p:cNvPicPr>
            <a:picLocks noChangeAspect="1"/>
          </p:cNvPicPr>
          <p:nvPr>
            <p:custDataLst>
              <p:tags r:id="rId14"/>
            </p:custDataLst>
          </p:nvPr>
        </p:nvPicPr>
        <p:blipFill>
          <a:blip r:embed="rId13"/>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2097189" name="6" descr="3资源 4"/>
          <p:cNvPicPr>
            <a:picLocks noChangeAspect="1"/>
          </p:cNvPicPr>
          <p:nvPr>
            <p:custDataLst>
              <p:tags r:id="rId16"/>
            </p:custDataLst>
          </p:nvPr>
        </p:nvPicPr>
        <p:blipFill>
          <a:blip r:embed="rId15"/>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048748" name="矩形 12"/>
          <p:cNvSpPr/>
          <p:nvPr>
            <p:custDataLst>
              <p:tags r:id="rId17"/>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62"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6"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8"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6"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78"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0"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2"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4"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86"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8"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9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94" name="页脚占位符 2"/>
          <p:cNvSpPr>
            <a:spLocks noGrp="1"/>
          </p:cNvSpPr>
          <p:nvPr>
            <p:ph type="ftr" sz="quarter" idx="11"/>
            <p:custDataLst>
              <p:tags r:id="rId2"/>
            </p:custDataLst>
          </p:nvPr>
        </p:nvSpPr>
        <p:spPr/>
        <p:txBody>
          <a:bodyPr/>
          <a:lstStyle/>
          <a:p>
            <a:endParaRPr lang="zh-CN" altLang="en-US"/>
          </a:p>
        </p:txBody>
      </p:sp>
      <p:sp>
        <p:nvSpPr>
          <p:cNvPr id="1048796"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8"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00"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2"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6"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104880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810"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2"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6"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9"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22"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048824" name="署名"/>
          <p:cNvSpPr txBox="1">
            <a:spLocks noGrp="1"/>
          </p:cNvSpPr>
          <p:nvPr>
            <p:ph type="body" idx="31" hasCustomPrompt="1"/>
            <p:custDataLst>
              <p:tags r:id="rId6"/>
            </p:custDataLst>
          </p:nvPr>
        </p:nvSpPr>
        <p:spPr>
          <a:xfrm>
            <a:off x="977900" y="3488055"/>
            <a:ext cx="1569085" cy="42291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3145741"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5"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826"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28"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0"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2"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4"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6"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8"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40"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42"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4"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846"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8"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2"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4"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6"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8"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0"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4"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6"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8"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0"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76"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1048878"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1048662"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2513" r:id="rId2"/>
    <p:sldLayoutId id="2147502514" r:id="rId3"/>
    <p:sldLayoutId id="2147502515" r:id="rId4"/>
    <p:sldLayoutId id="2147502516" r:id="rId5"/>
    <p:sldLayoutId id="2147502517" r:id="rId6"/>
    <p:sldLayoutId id="2147502518" r:id="rId7"/>
    <p:sldLayoutId id="2147502519" r:id="rId8"/>
    <p:sldLayoutId id="2147502520" r:id="rId9"/>
    <p:sldLayoutId id="2147502521" r:id="rId10"/>
    <p:sldLayoutId id="2147502522"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tags" Target="../tags/tag185.xml" /><Relationship Id="rId15" Type="http://schemas.openxmlformats.org/officeDocument/2006/relationships/tags" Target="../tags/tag186.xml" /><Relationship Id="rId16" Type="http://schemas.openxmlformats.org/officeDocument/2006/relationships/tags" Target="../tags/tag187.xml" /><Relationship Id="rId17" Type="http://schemas.openxmlformats.org/officeDocument/2006/relationships/tags" Target="../tags/tag188.xml" /><Relationship Id="rId18" Type="http://schemas.openxmlformats.org/officeDocument/2006/relationships/tags" Target="../tags/tag189.xml" /><Relationship Id="rId19" Type="http://schemas.openxmlformats.org/officeDocument/2006/relationships/tags" Target="../tags/tag190.xml" /><Relationship Id="rId2" Type="http://schemas.openxmlformats.org/officeDocument/2006/relationships/tags" Target="../tags/tag173.xml" /><Relationship Id="rId20" Type="http://schemas.openxmlformats.org/officeDocument/2006/relationships/tags" Target="../tags/tag191.xml" /><Relationship Id="rId21" Type="http://schemas.openxmlformats.org/officeDocument/2006/relationships/tags" Target="../tags/tag192.xml" /><Relationship Id="rId22" Type="http://schemas.openxmlformats.org/officeDocument/2006/relationships/tags" Target="../tags/tag193.xml" /><Relationship Id="rId23" Type="http://schemas.openxmlformats.org/officeDocument/2006/relationships/tags" Target="../tags/tag194.xml" /><Relationship Id="rId24" Type="http://schemas.openxmlformats.org/officeDocument/2006/relationships/tags" Target="../tags/tag195.xml" /><Relationship Id="rId25" Type="http://schemas.openxmlformats.org/officeDocument/2006/relationships/tags" Target="../tags/tag196.xml" /><Relationship Id="rId26" Type="http://schemas.openxmlformats.org/officeDocument/2006/relationships/tags" Target="../tags/tag197.xml" /><Relationship Id="rId27" Type="http://schemas.openxmlformats.org/officeDocument/2006/relationships/tags" Target="../tags/tag198.xml" /><Relationship Id="rId28" Type="http://schemas.openxmlformats.org/officeDocument/2006/relationships/tags" Target="../tags/tag199.xml" /><Relationship Id="rId29" Type="http://schemas.openxmlformats.org/officeDocument/2006/relationships/tags" Target="../tags/tag200.xml" /><Relationship Id="rId3" Type="http://schemas.openxmlformats.org/officeDocument/2006/relationships/tags" Target="../tags/tag174.xml" /><Relationship Id="rId30" Type="http://schemas.openxmlformats.org/officeDocument/2006/relationships/tags" Target="../tags/tag201.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6410107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3"/>
          <p:cNvSpPr>
            <a:spLocks noGrp="1"/>
          </p:cNvSpPr>
          <p:nvPr>
            <p:ph type="body" idx="33"/>
            <p:custDataLst>
              <p:tags r:id="rId3"/>
            </p:custDataLst>
          </p:nvPr>
        </p:nvSpPr>
        <p:spPr/>
        <p:txBody>
          <a:bodyPr>
            <a:normAutofit fontScale="92857"/>
          </a:bodyPr>
          <a:lstStyle/>
          <a:p>
            <a:r>
              <a:rPr lang="zh-CN" altLang="en-US"/>
              <a:t>汇报人：</a:t>
            </a:r>
            <a:endParaRPr lang="zh-CN" altLang="en-US"/>
          </a:p>
        </p:txBody>
      </p:sp>
      <p:sp>
        <p:nvSpPr>
          <p:cNvPr id="1048650" name="文本占位符 36"/>
          <p:cNvSpPr>
            <a:spLocks noGrp="1"/>
          </p:cNvSpPr>
          <p:nvPr>
            <p:ph type="body" idx="32"/>
            <p:custDataLst>
              <p:tags r:id="rId4"/>
            </p:custDataLst>
          </p:nvPr>
        </p:nvSpPr>
        <p:spPr/>
        <p:txBody>
          <a:bodyPr/>
          <a:lstStyle/>
          <a:p>
            <a:r>
              <a:rPr lang="zh-CN" altLang="en-US"/>
              <a:t>,a click to unlimited possibilities</a:t>
            </a:r>
            <a:endParaRPr lang="zh-CN" altLang="en-US"/>
          </a:p>
        </p:txBody>
      </p:sp>
      <p:sp>
        <p:nvSpPr>
          <p:cNvPr id="1048652" name="标题 37"/>
          <p:cNvSpPr>
            <a:spLocks noGrp="1"/>
          </p:cNvSpPr>
          <p:nvPr>
            <p:ph type="title" idx="31"/>
            <p:custDataLst>
              <p:tags r:id="rId5"/>
            </p:custDataLst>
          </p:nvPr>
        </p:nvSpPr>
        <p:spPr/>
        <p:txBody>
          <a:bodyPr>
            <a:normAutofit fontScale="90000"/>
          </a:bodyPr>
          <a:lstStyle/>
          <a:p>
            <a:r>
              <a:rPr lang="zh-CN" altLang="en-US"/>
              <a:t>心理健康教育的有效途径与方法对中小学生的影响研究</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32" name="文本占位符 11"/>
          <p:cNvSpPr>
            <a:spLocks noGrp="1"/>
          </p:cNvSpPr>
          <p:nvPr>
            <p:ph type="body" idx="14"/>
            <p:custDataLst>
              <p:tags r:id="rId3"/>
            </p:custDataLst>
          </p:nvPr>
        </p:nvSpPr>
        <p:spPr/>
        <p:txBody>
          <a:bodyPr>
            <a:normAutofit fontScale="95833"/>
          </a:bodyPr>
          <a:lstStyle/>
          <a:p>
            <a:r>
              <a:rPr lang="zh-CN" altLang="en-US"/>
              <a:t>CONTENTS</a:t>
            </a:r>
            <a:endParaRPr lang="zh-CN" altLang="en-US"/>
          </a:p>
        </p:txBody>
      </p:sp>
      <p:sp>
        <p:nvSpPr>
          <p:cNvPr id="1048934" name="标题 12"/>
          <p:cNvSpPr>
            <a:spLocks noGrp="1"/>
          </p:cNvSpPr>
          <p:nvPr>
            <p:ph type="title" idx="13"/>
            <p:custDataLst>
              <p:tags r:id="rId4"/>
            </p:custDataLst>
          </p:nvPr>
        </p:nvSpPr>
        <p:spPr/>
        <p:txBody>
          <a:bodyPr>
            <a:normAutofit fontScale="90000"/>
          </a:bodyPr>
          <a:lstStyle/>
          <a:p>
            <a:r>
              <a:rPr lang="zh-CN" altLang="en-US"/>
              <a:t>目录</a:t>
            </a:r>
            <a:endParaRPr lang="zh-CN" altLang="en-US"/>
          </a:p>
        </p:txBody>
      </p:sp>
      <p:cxnSp>
        <p:nvCxnSpPr>
          <p:cNvPr id="3145755" name="直接连接符 42"/>
          <p:cNvCxnSpPr/>
          <p:nvPr>
            <p:custDataLst>
              <p:tags r:id="rId5"/>
            </p:custDataLst>
          </p:nvPr>
        </p:nvCxnSpPr>
        <p:spPr>
          <a:xfrm flipH="1" flipV="1">
            <a:off x="3133730"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36" name="序号"/>
          <p:cNvSpPr txBox="1"/>
          <p:nvPr>
            <p:custDataLst>
              <p:tags r:id="rId6"/>
            </p:custDataLst>
          </p:nvPr>
        </p:nvSpPr>
        <p:spPr>
          <a:xfrm>
            <a:off x="2499365"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38" name="标题"/>
          <p:cNvSpPr txBox="1"/>
          <p:nvPr>
            <p:custDataLst>
              <p:tags r:id="rId7"/>
            </p:custDataLst>
          </p:nvPr>
        </p:nvSpPr>
        <p:spPr>
          <a:xfrm>
            <a:off x="322897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添加目录标题</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a:p>
            <a:pPr lvl="0" algn="l">
              <a:buClrTx/>
              <a:buSzTx/>
              <a:buFontTx/>
            </a:pP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7" name="直接连接符 38"/>
          <p:cNvCxnSpPr/>
          <p:nvPr>
            <p:custDataLst>
              <p:tags r:id="rId8"/>
            </p:custDataLst>
          </p:nvPr>
        </p:nvCxnSpPr>
        <p:spPr>
          <a:xfrm flipH="1" flipV="1">
            <a:off x="6303332"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0" name="序号"/>
          <p:cNvSpPr txBox="1"/>
          <p:nvPr>
            <p:custDataLst>
              <p:tags r:id="rId9"/>
            </p:custDataLst>
          </p:nvPr>
        </p:nvSpPr>
        <p:spPr>
          <a:xfrm>
            <a:off x="5668967"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2" name="标题"/>
          <p:cNvSpPr txBox="1"/>
          <p:nvPr>
            <p:custDataLst>
              <p:tags r:id="rId10"/>
            </p:custDataLst>
          </p:nvPr>
        </p:nvSpPr>
        <p:spPr>
          <a:xfrm>
            <a:off x="639889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心理健康教育的重要性</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9" name="直接连接符 34"/>
          <p:cNvCxnSpPr/>
          <p:nvPr>
            <p:custDataLst>
              <p:tags r:id="rId11"/>
            </p:custDataLst>
          </p:nvPr>
        </p:nvCxnSpPr>
        <p:spPr>
          <a:xfrm flipH="1" flipV="1">
            <a:off x="9472934"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4" name="序号"/>
          <p:cNvSpPr txBox="1"/>
          <p:nvPr>
            <p:custDataLst>
              <p:tags r:id="rId12"/>
            </p:custDataLst>
          </p:nvPr>
        </p:nvSpPr>
        <p:spPr>
          <a:xfrm>
            <a:off x="8838569"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6" name="标题"/>
          <p:cNvSpPr txBox="1"/>
          <p:nvPr>
            <p:custDataLst>
              <p:tags r:id="rId13"/>
            </p:custDataLst>
          </p:nvPr>
        </p:nvSpPr>
        <p:spPr>
          <a:xfrm>
            <a:off x="9568180"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心理健康教育的有效途径</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1" name="直接连接符 58"/>
          <p:cNvCxnSpPr/>
          <p:nvPr>
            <p:custDataLst>
              <p:tags r:id="rId14"/>
            </p:custDataLst>
          </p:nvPr>
        </p:nvCxnSpPr>
        <p:spPr>
          <a:xfrm flipH="1" flipV="1">
            <a:off x="3133730"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8" name="序号"/>
          <p:cNvSpPr txBox="1"/>
          <p:nvPr>
            <p:custDataLst>
              <p:tags r:id="rId15"/>
            </p:custDataLst>
          </p:nvPr>
        </p:nvSpPr>
        <p:spPr>
          <a:xfrm>
            <a:off x="2499365"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0" name="标题"/>
          <p:cNvSpPr txBox="1"/>
          <p:nvPr>
            <p:custDataLst>
              <p:tags r:id="rId16"/>
            </p:custDataLst>
          </p:nvPr>
        </p:nvSpPr>
        <p:spPr>
          <a:xfrm>
            <a:off x="322897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心理健康教育的方法及其效果</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3" name="直接连接符 54"/>
          <p:cNvCxnSpPr/>
          <p:nvPr>
            <p:custDataLst>
              <p:tags r:id="rId17"/>
            </p:custDataLst>
          </p:nvPr>
        </p:nvCxnSpPr>
        <p:spPr>
          <a:xfrm flipH="1" flipV="1">
            <a:off x="6303332"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2" name="序号"/>
          <p:cNvSpPr txBox="1"/>
          <p:nvPr>
            <p:custDataLst>
              <p:tags r:id="rId18"/>
            </p:custDataLst>
          </p:nvPr>
        </p:nvSpPr>
        <p:spPr>
          <a:xfrm>
            <a:off x="5668967"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4" name="标题"/>
          <p:cNvSpPr txBox="1"/>
          <p:nvPr>
            <p:custDataLst>
              <p:tags r:id="rId19"/>
            </p:custDataLst>
          </p:nvPr>
        </p:nvSpPr>
        <p:spPr>
          <a:xfrm>
            <a:off x="639889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心理健康教育的影响研究</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5" name="直接连接符 50"/>
          <p:cNvCxnSpPr/>
          <p:nvPr>
            <p:custDataLst>
              <p:tags r:id="rId20"/>
            </p:custDataLst>
          </p:nvPr>
        </p:nvCxnSpPr>
        <p:spPr>
          <a:xfrm flipH="1" flipV="1">
            <a:off x="9472934"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6" name="序号"/>
          <p:cNvSpPr txBox="1"/>
          <p:nvPr>
            <p:custDataLst>
              <p:tags r:id="rId21"/>
            </p:custDataLst>
          </p:nvPr>
        </p:nvSpPr>
        <p:spPr>
          <a:xfrm>
            <a:off x="8838569"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06</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8" name="标题"/>
          <p:cNvSpPr txBox="1"/>
          <p:nvPr>
            <p:custDataLst>
              <p:tags r:id="rId22"/>
            </p:custDataLst>
          </p:nvPr>
        </p:nvSpPr>
        <p:spPr>
          <a:xfrm>
            <a:off x="9568180"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案例分析与实践经验分享</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4" name="标题 4"/>
          <p:cNvSpPr>
            <a:spLocks noGrp="1"/>
          </p:cNvSpPr>
          <p:nvPr>
            <p:ph type="title" idx="13"/>
            <p:custDataLst>
              <p:tags r:id="rId2"/>
            </p:custDataLst>
          </p:nvPr>
        </p:nvSpPr>
        <p:spPr/>
        <p:txBody>
          <a:bodyPr/>
          <a:lstStyle/>
          <a:p>
            <a:r>
              <a:rPr lang="zh-CN" altLang="en-US"/>
              <a:t>添加章节标题</a:t>
            </a:r>
            <a:endParaRPr lang="zh-CN" altLang="en-US"/>
          </a:p>
        </p:txBody>
      </p:sp>
      <p:sp>
        <p:nvSpPr>
          <p:cNvPr id="1049006"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44" name="标题 4"/>
          <p:cNvSpPr>
            <a:spLocks noGrp="1"/>
          </p:cNvSpPr>
          <p:nvPr>
            <p:ph type="title" idx="13"/>
            <p:custDataLst>
              <p:tags r:id="rId2"/>
            </p:custDataLst>
          </p:nvPr>
        </p:nvSpPr>
        <p:spPr/>
        <p:txBody>
          <a:bodyPr/>
          <a:lstStyle/>
          <a:p>
            <a:r>
              <a:rPr lang="zh-CN" altLang="en-US"/>
              <a:t>心理健康教育的重要性</a:t>
            </a:r>
            <a:endParaRPr lang="zh-CN" altLang="en-US"/>
          </a:p>
        </p:txBody>
      </p:sp>
      <p:sp>
        <p:nvSpPr>
          <p:cNvPr id="1049046"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12" name="标题 2"/>
          <p:cNvSpPr>
            <a:spLocks noGrp="1"/>
          </p:cNvSpPr>
          <p:nvPr>
            <p:ph type="title" idx="1"/>
          </p:nvPr>
        </p:nvSpPr>
        <p:spPr/>
        <p:txBody>
          <a:bodyPr>
            <a:normAutofit fontScale="94444"/>
          </a:bodyPr>
          <a:lstStyle/>
          <a:p>
            <a:r>
              <a:rPr lang="zh-CN" altLang="en-US"/>
              <a:t>心理健康对学生成长的影响</a:t>
            </a:r>
            <a:endParaRPr lang="zh-CN" altLang="en-US"/>
          </a:p>
        </p:txBody>
      </p:sp>
      <p:sp>
        <p:nvSpPr>
          <p:cNvPr id="1049114"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16"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18"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0"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2"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1"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4"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6"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8"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3"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0"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5"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77"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2"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4"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6"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8"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0"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2"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4"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6"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8"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0"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心理健康是学生学习和发展的基础，能够提高学生的学习效率和学习成绩。</a:t>
            </a:r>
            <a:endParaRPr lang="zh-CN" altLang="en-US" sz="1200" spc="150">
              <a:solidFill>
                <a:schemeClr val="tx1">
                  <a:lumMod val="65000"/>
                  <a:lumOff val="35000"/>
                </a:schemeClr>
              </a:solidFill>
              <a:latin typeface="+mn-ea"/>
              <a:sym typeface="+mn-ea"/>
            </a:endParaRPr>
          </a:p>
        </p:txBody>
      </p:sp>
      <p:sp>
        <p:nvSpPr>
          <p:cNvPr id="1049152"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心理健康能够提高学生的自我认知和自我调节能力，增强学生的自尊心和自信心。</a:t>
            </a:r>
            <a:endParaRPr lang="zh-CN" altLang="en-US" sz="1200" spc="150">
              <a:solidFill>
                <a:schemeClr val="tx1">
                  <a:lumMod val="65000"/>
                  <a:lumOff val="35000"/>
                </a:schemeClr>
              </a:solidFill>
              <a:latin typeface="+mn-ea"/>
              <a:sym typeface="+mn-ea"/>
            </a:endParaRPr>
          </a:p>
        </p:txBody>
      </p:sp>
      <p:sp>
        <p:nvSpPr>
          <p:cNvPr id="1049154"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心理健康能够帮助学生应对压力和挫折，增强学生的心理韧性和适应能力。</a:t>
            </a:r>
            <a:endParaRPr lang="zh-CN" altLang="en-US" sz="1200" spc="150">
              <a:solidFill>
                <a:schemeClr val="tx1">
                  <a:lumMod val="65000"/>
                  <a:lumOff val="35000"/>
                </a:schemeClr>
              </a:solidFill>
              <a:latin typeface="+mn-ea"/>
              <a:sym typeface="+mn-ea"/>
            </a:endParaRPr>
          </a:p>
        </p:txBody>
      </p:sp>
      <p:sp>
        <p:nvSpPr>
          <p:cNvPr id="1049156"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心理健康能够帮助学生建立良好的人际关系，增强学生的社交能力和沟通能力。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90" name="标题 2"/>
          <p:cNvSpPr>
            <a:spLocks noGrp="1"/>
          </p:cNvSpPr>
          <p:nvPr>
            <p:ph type="title" idx="1"/>
          </p:nvPr>
        </p:nvSpPr>
        <p:spPr/>
        <p:txBody>
          <a:bodyPr>
            <a:normAutofit fontScale="94444"/>
          </a:bodyPr>
          <a:lstStyle/>
          <a:p>
            <a:r>
              <a:rPr lang="zh-CN" altLang="en-US"/>
              <a:t>心理健康教育在教育体系中的地位</a:t>
            </a:r>
            <a:endParaRPr lang="zh-CN" altLang="en-US"/>
          </a:p>
        </p:txBody>
      </p:sp>
      <p:sp>
        <p:nvSpPr>
          <p:cNvPr id="104919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心理健康教育是学校教育的重要组成部分，旨在提高学生的心理素质和心理健康水平。</a:t>
            </a:r>
            <a:endParaRPr lang="zh-CN" altLang="en-US" sz="2000" spc="150">
              <a:solidFill>
                <a:schemeClr val="tx1">
                  <a:lumMod val="85000"/>
                  <a:lumOff val="15000"/>
                </a:schemeClr>
              </a:solidFill>
              <a:latin typeface="+mn-ea"/>
              <a:sym typeface="+mn-ea"/>
            </a:endParaRPr>
          </a:p>
        </p:txBody>
      </p:sp>
      <p:sp>
        <p:nvSpPr>
          <p:cNvPr id="104919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0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0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心理健康教育有助于培养学生的良好品德和行为习惯，促进学生的全面发展和成长。</a:t>
            </a:r>
            <a:endParaRPr lang="zh-CN" altLang="en-US" sz="2000" spc="150">
              <a:solidFill>
                <a:schemeClr val="tx1">
                  <a:lumMod val="85000"/>
                  <a:lumOff val="15000"/>
                </a:schemeClr>
              </a:solidFill>
              <a:latin typeface="+mn-ea"/>
              <a:sym typeface="+mn-ea"/>
            </a:endParaRPr>
          </a:p>
        </p:txBody>
      </p:sp>
      <p:sp>
        <p:nvSpPr>
          <p:cNvPr id="104920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0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0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心理健康教育有助于提高学生的自我认知和自我调节能力，增强学生的社会适应能力和人际关系能力。</a:t>
            </a:r>
            <a:endParaRPr lang="zh-CN" altLang="en-US" sz="2000" spc="150">
              <a:solidFill>
                <a:schemeClr val="tx1">
                  <a:lumMod val="85000"/>
                  <a:lumOff val="15000"/>
                </a:schemeClr>
              </a:solidFill>
              <a:latin typeface="+mn-ea"/>
              <a:sym typeface="+mn-ea"/>
            </a:endParaRPr>
          </a:p>
        </p:txBody>
      </p:sp>
      <p:sp>
        <p:nvSpPr>
          <p:cNvPr id="104921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1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1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心理健康教育有助于预防和解决学生的心理问题和心理障碍，维护学生的身心健康。</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48" name="标题 2"/>
          <p:cNvSpPr>
            <a:spLocks noGrp="1"/>
          </p:cNvSpPr>
          <p:nvPr>
            <p:ph type="title" idx="1"/>
          </p:nvPr>
        </p:nvSpPr>
        <p:spPr/>
        <p:txBody>
          <a:bodyPr>
            <a:normAutofit fontScale="94444"/>
          </a:bodyPr>
          <a:lstStyle/>
          <a:p>
            <a:r>
              <a:rPr lang="zh-CN" altLang="en-US"/>
              <a:t>当前中小学生面临的心理挑战</a:t>
            </a:r>
            <a:endParaRPr lang="zh-CN" altLang="en-US"/>
          </a:p>
        </p:txBody>
      </p:sp>
      <p:sp>
        <p:nvSpPr>
          <p:cNvPr id="1049250"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252"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学习压力：繁重的课业负担和考试压力对学生的心理健康造成影响。</a:t>
            </a:r>
            <a:endParaRPr lang="zh-CN" altLang="en-US" sz="2000" spc="150">
              <a:solidFill>
                <a:schemeClr val="tx1">
                  <a:lumMod val="75000"/>
                  <a:lumOff val="25000"/>
                </a:schemeClr>
              </a:solidFill>
              <a:latin typeface="+mn-ea"/>
              <a:sym typeface="+mn-ea"/>
            </a:endParaRPr>
          </a:p>
        </p:txBody>
      </p:sp>
      <p:sp>
        <p:nvSpPr>
          <p:cNvPr id="1049254"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256"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25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人际关系：与同学、老师和家长之间的沟通问题，可能导致学生产生焦虑、抑郁等情绪。</a:t>
            </a:r>
            <a:endParaRPr lang="zh-CN" altLang="en-US" sz="2000" spc="150">
              <a:solidFill>
                <a:schemeClr val="tx1">
                  <a:lumMod val="75000"/>
                  <a:lumOff val="25000"/>
                </a:schemeClr>
              </a:solidFill>
              <a:latin typeface="+mn-ea"/>
              <a:sym typeface="+mn-ea"/>
            </a:endParaRPr>
          </a:p>
        </p:txBody>
      </p:sp>
      <p:sp>
        <p:nvSpPr>
          <p:cNvPr id="1049260"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26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264"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网络成瘾：过度使用电子产品和社交媒体可能导致学生产生心理依赖和行为问题。</a:t>
            </a:r>
            <a:endParaRPr lang="zh-CN" altLang="en-US" sz="2000" spc="150">
              <a:solidFill>
                <a:schemeClr val="tx1">
                  <a:lumMod val="75000"/>
                  <a:lumOff val="25000"/>
                </a:schemeClr>
              </a:solidFill>
              <a:latin typeface="+mn-ea"/>
              <a:sym typeface="+mn-ea"/>
            </a:endParaRPr>
          </a:p>
        </p:txBody>
      </p:sp>
      <p:sp>
        <p:nvSpPr>
          <p:cNvPr id="1049266"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268"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270"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心理韧性：面对挫折和困难时，学生可能缺乏应对能力和适应能力，导致心理韧性不足。</a:t>
            </a:r>
            <a:endParaRPr lang="zh-CN" altLang="en-US" sz="2000" spc="150">
              <a:solidFill>
                <a:schemeClr val="tx1">
                  <a:lumMod val="75000"/>
                  <a:lumOff val="25000"/>
                </a:schemeClr>
              </a:solidFill>
              <a:latin typeface="+mn-ea"/>
              <a:sym typeface="+mn-ea"/>
            </a:endParaRPr>
          </a:p>
        </p:txBody>
      </p:sp>
      <p:sp>
        <p:nvSpPr>
          <p:cNvPr id="1049272"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06" name="标题 4"/>
          <p:cNvSpPr>
            <a:spLocks noGrp="1"/>
          </p:cNvSpPr>
          <p:nvPr>
            <p:ph type="title" idx="13"/>
            <p:custDataLst>
              <p:tags r:id="rId2"/>
            </p:custDataLst>
          </p:nvPr>
        </p:nvSpPr>
        <p:spPr/>
        <p:txBody>
          <a:bodyPr/>
          <a:lstStyle/>
          <a:p>
            <a:r>
              <a:rPr lang="zh-CN" altLang="en-US"/>
              <a:t>心理健康教育的有效途径</a:t>
            </a:r>
            <a:endParaRPr lang="zh-CN" altLang="en-US"/>
          </a:p>
        </p:txBody>
      </p:sp>
      <p:sp>
        <p:nvSpPr>
          <p:cNvPr id="1049308"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74" name="标题 2"/>
          <p:cNvSpPr>
            <a:spLocks noGrp="1"/>
          </p:cNvSpPr>
          <p:nvPr>
            <p:ph type="title" idx="1"/>
          </p:nvPr>
        </p:nvSpPr>
        <p:spPr/>
        <p:txBody>
          <a:bodyPr>
            <a:normAutofit fontScale="94444"/>
          </a:bodyPr>
          <a:lstStyle/>
          <a:p>
            <a:r>
              <a:rPr lang="zh-CN" altLang="en-US"/>
              <a:t>家庭与学校合作</a:t>
            </a:r>
            <a:endParaRPr lang="zh-CN" altLang="en-US"/>
          </a:p>
        </p:txBody>
      </p:sp>
      <p:sp>
        <p:nvSpPr>
          <p:cNvPr id="104937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8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8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8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9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9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家长与教师共同制定心理健康教育计划</a:t>
            </a:r>
            <a:endParaRPr lang="zh-CN" altLang="en-US" sz="2400">
              <a:latin typeface="+mn-ea"/>
              <a:ea typeface="+mn-ea"/>
            </a:endParaRPr>
          </a:p>
        </p:txBody>
      </p:sp>
      <p:sp>
        <p:nvSpPr>
          <p:cNvPr id="104939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家长与教师共同关注学生的心理健康状况</a:t>
            </a:r>
            <a:endParaRPr lang="zh-CN" altLang="en-US" sz="2400">
              <a:latin typeface="+mn-ea"/>
              <a:ea typeface="+mn-ea"/>
            </a:endParaRPr>
          </a:p>
        </p:txBody>
      </p:sp>
      <p:sp>
        <p:nvSpPr>
          <p:cNvPr id="104939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家长与教师共同参与心理健康教育</a:t>
            </a:r>
            <a:endParaRPr lang="zh-CN" altLang="en-US" sz="2400">
              <a:latin typeface="+mn-ea"/>
              <a:ea typeface="+mn-ea"/>
            </a:endParaRPr>
          </a:p>
        </p:txBody>
      </p:sp>
      <p:sp>
        <p:nvSpPr>
          <p:cNvPr id="104939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建立家庭与学校的沟通机制</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32" name="标题 2"/>
          <p:cNvSpPr>
            <a:spLocks noGrp="1"/>
          </p:cNvSpPr>
          <p:nvPr>
            <p:ph type="title" idx="1"/>
          </p:nvPr>
        </p:nvSpPr>
        <p:spPr/>
        <p:txBody>
          <a:bodyPr>
            <a:normAutofit fontScale="91667"/>
          </a:bodyPr>
          <a:lstStyle/>
          <a:p>
            <a:r>
              <a:rPr lang="zh-CN" altLang="en-US"/>
              <a:t>开展心理健康课程</a:t>
            </a:r>
            <a:endParaRPr lang="zh-CN" altLang="en-US"/>
          </a:p>
        </p:txBody>
      </p:sp>
      <p:sp>
        <p:nvSpPr>
          <p:cNvPr id="104943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课程目标：提高学生的心理健康水平，增强心理素质</a:t>
            </a:r>
            <a:endParaRPr lang="zh-CN" altLang="en-US" sz="1200" spc="150">
              <a:solidFill>
                <a:schemeClr val="tx1">
                  <a:lumMod val="65000"/>
                  <a:lumOff val="35000"/>
                </a:schemeClr>
              </a:solidFill>
              <a:latin typeface="+mn-ea"/>
              <a:sym typeface="+mn-ea"/>
            </a:endParaRPr>
          </a:p>
        </p:txBody>
      </p:sp>
      <p:sp>
        <p:nvSpPr>
          <p:cNvPr id="104943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课程内容：包括心理健康知识、心理技能和心理健康教育方法</a:t>
            </a:r>
            <a:endParaRPr lang="zh-CN" altLang="en-US" sz="1200" spc="150">
              <a:solidFill>
                <a:schemeClr val="tx1">
                  <a:lumMod val="65000"/>
                  <a:lumOff val="35000"/>
                </a:schemeClr>
              </a:solidFill>
              <a:latin typeface="+mn-ea"/>
              <a:sym typeface="+mn-ea"/>
            </a:endParaRPr>
          </a:p>
        </p:txBody>
      </p:sp>
      <p:sp>
        <p:nvSpPr>
          <p:cNvPr id="104943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教学方法：采用互动式、体验式、探究式等教学方法，提高学生的学习兴趣和参与度</a:t>
            </a:r>
            <a:endParaRPr lang="zh-CN" altLang="en-US" sz="1200" spc="150">
              <a:solidFill>
                <a:schemeClr val="tx1">
                  <a:lumMod val="65000"/>
                  <a:lumOff val="35000"/>
                </a:schemeClr>
              </a:solidFill>
              <a:latin typeface="+mn-ea"/>
              <a:sym typeface="+mn-ea"/>
            </a:endParaRPr>
          </a:p>
        </p:txBody>
      </p:sp>
      <p:sp>
        <p:nvSpPr>
          <p:cNvPr id="104944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课程评价：通过学生自评、教师评价和家长评价等方式，评估心理健康课程的效果</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74" name="标题 2"/>
          <p:cNvSpPr>
            <a:spLocks noGrp="1"/>
          </p:cNvSpPr>
          <p:nvPr>
            <p:ph type="title" idx="1"/>
          </p:nvPr>
        </p:nvSpPr>
        <p:spPr/>
        <p:txBody>
          <a:bodyPr>
            <a:normAutofit fontScale="91667"/>
          </a:bodyPr>
          <a:lstStyle/>
          <a:p>
            <a:r>
              <a:rPr lang="zh-CN" altLang="en-US"/>
              <a:t>心理咨询与心理辅导</a:t>
            </a:r>
            <a:endParaRPr lang="zh-CN" altLang="en-US"/>
          </a:p>
        </p:txBody>
      </p:sp>
      <p:sp>
        <p:nvSpPr>
          <p:cNvPr id="104947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7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8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8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48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心理辅导：通过心理辅导课程，提高学生的心理素质和应对能力</a:t>
            </a:r>
            <a:endParaRPr lang="zh-CN" altLang="en-US" sz="1400" spc="150">
              <a:solidFill>
                <a:schemeClr val="tx1"/>
              </a:solidFill>
              <a:effectLst/>
              <a:latin typeface="+mn-ea"/>
              <a:sym typeface="+mn-ea"/>
            </a:endParaRPr>
          </a:p>
        </p:txBody>
      </p:sp>
      <p:sp>
        <p:nvSpPr>
          <p:cNvPr id="104948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心理咨询：通过专业的心理咨询师，帮助学生解决心理问题</a:t>
            </a:r>
            <a:endParaRPr lang="zh-CN" altLang="en-US" sz="1400" spc="150">
              <a:solidFill>
                <a:schemeClr val="tx1"/>
              </a:solidFill>
              <a:effectLst/>
              <a:latin typeface="+mn-ea"/>
              <a:sym typeface="+mn-ea"/>
            </a:endParaRPr>
          </a:p>
        </p:txBody>
      </p:sp>
      <p:sp>
        <p:nvSpPr>
          <p:cNvPr id="104948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团体辅导：通过团体活动，帮助学生建立良好的人际关系和团队协作能力</a:t>
            </a:r>
            <a:endParaRPr lang="zh-CN" altLang="en-US" sz="1400" spc="150">
              <a:solidFill>
                <a:schemeClr val="tx1"/>
              </a:solidFill>
              <a:effectLst/>
              <a:latin typeface="+mn-ea"/>
              <a:sym typeface="+mn-ea"/>
            </a:endParaRPr>
          </a:p>
        </p:txBody>
      </p:sp>
      <p:sp>
        <p:nvSpPr>
          <p:cNvPr id="104949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家庭辅导：通过家庭辅导，提高家长的教育能力和亲子沟通技巧</a:t>
            </a:r>
            <a:endParaRPr lang="zh-CN" altLang="en-US" sz="1400" spc="150">
              <a:solidFill>
                <a:schemeClr val="tx1"/>
              </a:solidFill>
              <a:effectLst/>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24" name="标题 2"/>
          <p:cNvSpPr>
            <a:spLocks noGrp="1"/>
          </p:cNvSpPr>
          <p:nvPr>
            <p:ph type="title" idx="1"/>
          </p:nvPr>
        </p:nvSpPr>
        <p:spPr/>
        <p:txBody>
          <a:bodyPr>
            <a:normAutofit fontScale="91667"/>
          </a:bodyPr>
          <a:lstStyle/>
          <a:p>
            <a:r>
              <a:rPr lang="zh-CN" altLang="en-US"/>
              <a:t>利用科技手段进行心理健康教育</a:t>
            </a:r>
            <a:endParaRPr lang="zh-CN" altLang="en-US"/>
          </a:p>
        </p:txBody>
      </p:sp>
      <p:sp>
        <p:nvSpPr>
          <p:cNvPr id="1049526"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28"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530"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利用互联网平台进行心理健康教育，如线上心理咨询、心理健康课程等</a:t>
            </a:r>
            <a:endParaRPr lang="zh-CN" altLang="en-US" sz="2000" spc="200">
              <a:solidFill>
                <a:schemeClr val="tx1">
                  <a:lumMod val="85000"/>
                  <a:lumOff val="15000"/>
                </a:schemeClr>
              </a:solidFill>
              <a:latin typeface="+mn-ea"/>
              <a:sym typeface="+mn-ea"/>
            </a:endParaRPr>
          </a:p>
        </p:txBody>
      </p:sp>
      <p:sp>
        <p:nvSpPr>
          <p:cNvPr id="1049532"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34"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36"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利用虚拟现实技术进行心理健康教育，如VR心理治疗、VR心理训练等</a:t>
            </a:r>
            <a:endParaRPr lang="zh-CN" altLang="en-US" sz="2000" spc="200">
              <a:solidFill>
                <a:schemeClr val="tx1">
                  <a:lumMod val="85000"/>
                  <a:lumOff val="15000"/>
                </a:schemeClr>
              </a:solidFill>
              <a:latin typeface="+mn-ea"/>
              <a:sym typeface="+mn-ea"/>
            </a:endParaRPr>
          </a:p>
        </p:txBody>
      </p:sp>
      <p:sp>
        <p:nvSpPr>
          <p:cNvPr id="1049538"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40"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42"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利用人工智能技术进行心理健康教育，如智能心理评估、智能心理辅导等</a:t>
            </a:r>
            <a:endParaRPr lang="zh-CN" altLang="en-US" sz="2000" spc="200">
              <a:solidFill>
                <a:schemeClr val="tx1">
                  <a:lumMod val="85000"/>
                  <a:lumOff val="15000"/>
                </a:schemeClr>
              </a:solidFill>
              <a:latin typeface="+mn-ea"/>
              <a:sym typeface="+mn-ea"/>
            </a:endParaRPr>
          </a:p>
        </p:txBody>
      </p:sp>
      <p:sp>
        <p:nvSpPr>
          <p:cNvPr id="1049544"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46"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48"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利用大数据技术进行心理健康教育，如心理数据分析、心理趋势预测等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82" name="标题 4"/>
          <p:cNvSpPr>
            <a:spLocks noGrp="1"/>
          </p:cNvSpPr>
          <p:nvPr>
            <p:ph type="title" idx="13"/>
            <p:custDataLst>
              <p:tags r:id="rId2"/>
            </p:custDataLst>
          </p:nvPr>
        </p:nvSpPr>
        <p:spPr/>
        <p:txBody>
          <a:bodyPr>
            <a:normAutofit fontScale="90000"/>
          </a:bodyPr>
          <a:lstStyle/>
          <a:p>
            <a:r>
              <a:rPr lang="zh-CN" altLang="en-US"/>
              <a:t>心理健康教育的方法及其效果</a:t>
            </a:r>
            <a:endParaRPr lang="zh-CN" altLang="en-US"/>
          </a:p>
        </p:txBody>
      </p:sp>
      <p:sp>
        <p:nvSpPr>
          <p:cNvPr id="1049584" name="文本占位符 6"/>
          <p:cNvSpPr>
            <a:spLocks noGrp="1"/>
          </p:cNvSpPr>
          <p:nvPr>
            <p:ph type="body" idx="9"/>
            <p:custDataLst>
              <p:tags r:id="rId3"/>
            </p:custDataLst>
          </p:nvPr>
        </p:nvSpPr>
        <p:spPr/>
        <p:txBody>
          <a:bodyPr/>
          <a:lstStyle/>
          <a:p>
            <a:r>
              <a:rPr lang="zh-CN" altLang="en-US"/>
              <a:t>04</a:t>
            </a:r>
            <a:endParaRPr lang="zh-CN" altLang="en-US"/>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https://d.book118.com/058064101073006026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2"/>
  <p:tag name="KSO_WM_UNIT_INDEX" val="1_1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1_1"/>
  <p:tag name="KSO_WM_UNIT_INDEX" val="1_1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2"/>
  <p:tag name="KSO_WM_UNIT_INDEX" val="1_2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2_1"/>
  <p:tag name="KSO_WM_UNIT_INDEX" val="1_2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2"/>
  <p:tag name="KSO_WM_UNIT_INDEX" val="1_3_2"/>
  <p:tag name="KSO_WM_UNIT_LAYERLEVEL" val="1_1_1"/>
  <p:tag name="KSO_WM_UNIT_SUBTYPE" val="d"/>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3_1"/>
  <p:tag name="KSO_WM_UNIT_INDEX" val="1_3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2"/>
  <p:tag name="KSO_WM_UNIT_INDEX" val="1_4_2"/>
  <p:tag name="KSO_WM_UNIT_LAYERLEVEL" val="1_1_1"/>
  <p:tag name="KSO_WM_UNIT_SUBTYPE" val="d"/>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4_1"/>
  <p:tag name="KSO_WM_UNIT_INDEX" val="1_4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1"/>
  <p:tag name="KSO_WM_UNIT_INDEX" val="1_5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2"/>
  <p:tag name="KSO_WM_UNIT_INDEX" val="1_5_2"/>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5_1"/>
  <p:tag name="KSO_WM_UNIT_INDEX" val="1_5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1"/>
  <p:tag name="KSO_WM_UNIT_INDEX" val="1_6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2"/>
  <p:tag name="KSO_WM_UNIT_INDEX" val="1_6_2"/>
  <p:tag name="KSO_WM_UNIT_LAYERLEVEL" val="1_1_1"/>
  <p:tag name="KSO_WM_UNIT_SUBTYPE" val="d"/>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6_1"/>
  <p:tag name="KSO_WM_UNIT_INDEX" val="1_6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6.xml><?xml version="1.0" encoding="utf-8"?>
<p:tagLst xmlns:p="http://schemas.openxmlformats.org/presentationml/2006/main">
  <p:tag name="KSO_WM_BEAUTIFY_FLAG" val="#wm#"/>
  <p:tag name="KSO_WM_DIAGRAM_GROUP_CODE" val="l1-1"/>
  <p:tag name="KSO_WM_SLIDE_DIAGTYPE" val="l"/>
  <p:tag name="KSO_WM_SLIDE_ID" val="custom2023027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69.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172.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228.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4"/>
  <p:tag name="KSO_WM_UNIT_TYPE" val="e"/>
  <p:tag name="KSO_WM_UNIT_VALUE" val="6"/>
</p:tagLst>
</file>

<file path=ppt/tags/tag267.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6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17</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MiSans Heavy</vt:lpstr>
      <vt:lpstr>MiSans Normal</vt:lpstr>
      <vt:lpstr>Wingdings</vt:lpstr>
      <vt:lpstr>Calibri Light</vt:lpstr>
      <vt:lpstr>微软雅黑</vt:lpstr>
      <vt:lpstr>Office Theme</vt:lpstr>
      <vt:lpstr>心理健康教育的有效途径与方法对中小学生的影响研究</vt:lpstr>
      <vt:lpstr>目录</vt:lpstr>
      <vt:lpstr>添加章节标题</vt:lpstr>
      <vt:lpstr>心理健康教育的重要性</vt:lpstr>
      <vt:lpstr>PowerPoint Presentation</vt:lpstr>
      <vt:lpstr>心理健康对学生成长的影响</vt:lpstr>
      <vt:lpstr>心理健康教育在教育体系中的地位</vt:lpstr>
      <vt:lpstr>当前中小学生面临的心理挑战</vt:lpstr>
      <vt:lpstr>心理健康教育的有效途径</vt:lpstr>
      <vt:lpstr>PowerPoint Presentation</vt:lpstr>
      <vt:lpstr>家庭与学校合作</vt:lpstr>
      <vt:lpstr>开展心理健康课程</vt:lpstr>
      <vt:lpstr>心理咨询与心理辅导</vt:lpstr>
      <vt:lpstr>利用科技手段进行心理健康教育</vt:lpstr>
      <vt:lpstr>心理健康教育的方法及其效果</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2024-09-03T21:53:53.915</cp:lastPrinted>
  <dcterms:created xsi:type="dcterms:W3CDTF">2024-09-03T13:53:53Z</dcterms:created>
  <dcterms:modified xsi:type="dcterms:W3CDTF">2024-09-03T13:53:56Z</dcterms:modified>
</cp:coreProperties>
</file>