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BADC8-E9A0-49CB-933F-1874957B0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D3CA5-85C4-427E-9068-09BD87772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42C98-8673-42FA-8AA2-006F25AA6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482A8-9F30-490C-805A-E953B1950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094292-DE6E-48D1-ADD9-B79875202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773ECB-7505-4E63-8119-168DDFC3C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6BD86C-EC68-4B33-9EBA-A55DCECEF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FEAEB-8FB3-431F-B834-EADE92B90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6F91F-F01C-4E83-903F-D4D75810C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0F75E-1CCA-4F26-BFD2-DE401D843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CE886-6B47-4642-BB79-E2AAFC11E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64107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医疗机构内医疗垃圾处理工作的安全管理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医疗机构内医疗垃圾处理现状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医疗垃圾处理的安全管理要求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医疗垃圾处理过程中的安全防护措施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医疗垃圾处理设备的维护与管理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医疗垃圾处理工作的监管与评估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医疗垃圾中可能含有大量病原菌、病毒和其他有害物质，如果处理不当，极易导致疾病的传播和流行。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防止疾病传播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医疗垃圾对环境和生态系统具有极大的破坏性，通过规范的处理和管理，可以减少对环境的污染。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通过建立完善的医疗垃圾处理体系，可以推动医疗行业的可持续发展，提高资源利用效率。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医疗垃圾是指在医疗、预防、保健以及其他相关活动中产生的具有直接或间接感染性、毒性以及其他危害性的废物。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根据医疗垃圾的性质和危害程度，可将其分为感染性废物、损伤性废物、药物性废物、化学性废物以及病理性废物等。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医疗机构内医疗垃圾处理现状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处理设施与设备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专用医疗垃圾收集容器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医疗机构需配备专用、标识明确的医疗垃圾收集容器，确保各类医疗垃圾的分类收集。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暂存设施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设立专门的医疗垃圾暂存设施，具备防渗漏、防鼠、防蚊蝇等功能，确保医疗垃圾在暂存过程中的安全。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根据医疗垃圾的性质和数量，配置相应的处理设备，如高温焚烧炉、化学消毒设备等。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医疗机构应对医疗垃圾进行严格的分类收集，避免不同类别垃圾混放。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密闭运输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安全处置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采用专用的密闭车辆进行医疗垃圾的运输，防止运输过程中的污染和泄漏。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按照国家和地方规定的处置标准和方法，对医疗垃圾进行无害化处置，确保环境和公共安全。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部分医疗机构存在医疗垃圾分类不清、混放等问题，增加了处理难度和成本。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分类收集不规范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一些地区或医疗机构处理设备陈旧、技术落后，无法满足日益增长的医疗垃圾处理需求。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处理能力不足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部分地区对医疗机构的监管力度不够，导致医疗垃圾处理工作存在诸多漏洞和隐患。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医疗垃圾处理的安全管理要求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《医疗废物分类目录》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对医疗废物进行详细分类，为医疗废物的安全处理提供依据。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《医疗废物管理条例》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明确医疗废物的定义、分类、收集、运送、贮存、处置及监督管理等方面的规定。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《医疗卫生机构医疗废物管理办法》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规范医疗卫生机构对医疗废物的管理，防止疾病传播，保护环境，保障人体健康。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明确各部门职责，制定医疗垃圾收集、运送、贮存、处置等环节的操作规范。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建立医疗垃圾处理安全管理制度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负责监督医疗垃圾处理的全过程，确保各项安全管理制度得到有效执行。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设立医疗垃圾处理安全监督机构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针对可能发生的医疗垃圾泄漏、遗撒等突发事件，制定相应的应急处理措施，确保及时、有效地应对。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安全管理制度与规范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开展患者及家属安全教育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向患者及家属宣传医疗垃圾处理的注意事项，引导他们正确处理医疗垃圾，减少交叉感染的风险。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普及社会公众环保意识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通过宣传教育活动，提高社会公众对医疗垃圾处理环保意义的认识，促进全社会共同参与医疗垃圾处理工作。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加强医护人员安全培训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提高医护人员对医疗垃圾处理安全管理的认识，确保他们掌握正确的操作方法和技能。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医疗垃圾处理过程中的安全防护措施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医疗机构应定期对从事医疗垃圾处理工作的人员进行健康检查，以确保他们的身体状况良好，能够继续从事该项工作。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在处理医疗垃圾时，工作人员必须穿戴适当的防护服、口罩、手套、护目镜等防护用品，以防止接触到有害物质。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工作人员应接受相关的培训和教育，了解医疗垃圾的危害性、正确的处理方法以及必要的个人防护知识。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958" r="13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https://d.book118.com/058064107035006034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2024-09-12T13:50:18.979</cp:lastPrinted>
  <dcterms:created xsi:type="dcterms:W3CDTF">2024-09-12T05:50:19Z</dcterms:created>
  <dcterms:modified xsi:type="dcterms:W3CDTF">2024-09-12T05:50:21Z</dcterms:modified>
</cp:coreProperties>
</file>