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9983C-ADBC-4680-BEC8-3B8E361BA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C7D4E-4645-4B67-9A11-0A6994F3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6BD58-D90C-4F2D-B25D-E1AFAC9BA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9FCCA-31C6-4D42-8218-BA4D44C32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E06E2-0FE3-4197-9ABD-ABCEC1A24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99A90-F4F8-4929-9C1C-B00CA2FA8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24C7D-5718-4B26-8CCE-02041750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3D759-7396-409D-A33A-11327C381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C15EB-B4CB-4768-A3E6-45E850B2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2E08B-3915-4A86-8AA9-A4FBC5E20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DD4D4-84E1-4FED-B7B3-B519A4E8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6507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物流仓储第三章仓储储位管理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仓储储位管理概述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储位规划与设计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货物存储与搬运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信息技术在储位管理中的应用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储位管理绩效评估与改进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仓储储位管理概述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仓储储位管理是指对仓库中货物储存空间进行合理规划和有效利用，确保货物在仓库内能够快速、准确地存取，提高仓库运作效率的管理活动。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实现仓库空间的最大化利用，优化库存布局，提高货物的存取效率，降低仓储成本，并确保货物在储存过程中的安全。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提高仓库空间利用率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通过合理规划货物的储存空间，可以充分利用仓库的垂直和水平空间，提高仓库的存储能力。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降低仓储成本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通过减少货物的搬运次数和缩短货物的运输距离，可以降低仓储成本，提高企业的经济效益。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优化库存布局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根据货物的特性和业务需求，对库存进行合理布局，可以缩短货物的存取时间，提高仓库的运作效率。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确保货物安全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对货物的储存环境进行监控和管理，可以确保货物在储存过程中的安全，避免货物损坏或丢失。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储位管理的重要性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40" r="2644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空间利用最大化原则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储位管理的原则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根据货物的特性、业务需求等因素，对货物进行分类管理，合理安排货物的储存空间。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在满足货物存取需求的前提下，应尽可能充分利用仓库的空间，提高仓库的存储能力。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对于具有时效性的货物，应遵循先进先出的原则，确保货物在有效期内被及时使用。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在储位管理过程中，应始终把货物的安全放在首位，确保货物在储存过程中的安全。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储位规划与设计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地面堆码储位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利用地面直接堆叠货物，适用于重量较大、体积较大或不易损坏的货物。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货架储位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利用货架进行货物存储，适用于种类多、规格复杂、需要分类管理的货物。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自动化立体仓库储位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采用高层货架、巷道堆垛机和出入库输送系统等进行自动化存储，适用于存储密度高、作业效率要求高的场合。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储位类型选择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将特性相近的货物集中存放，便于管理和养护。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根据货物特性分区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按照入库、在库、出库等作业流程划分区域，减少作业交叉和混乱。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根据作业流程分区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考虑设备能力和效率，合理安排货物存储位置，提高设备利用率。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根据设备条件分区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储位布局规划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储位编码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采用统一、简洁的编码规则，对储位进行编号，便于快速识别和定位。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储位标识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在储位上设置明显的标识牌或标签，标明货物名称、规格、数量等信息，方便管理和盘点。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利用信息技术手段，建立储位管理系统，实现储位信息的实时更新和共享。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储位编码与标识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货物存储与搬运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不设定固定的存储位置，而是根据库房的空闲情况随机安排货物的存放位置，适用于货物种类较少、存放时间较短的情况。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根据货物的属性、规格和客户需求等因素，为每种货物分配固定的存储位置，便于管理和查找。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将货物按照一定的分类标准（如性质、重量、体积等）进行分类，并为每类货物分配专门的存储区域，有利于提高存储效率和安全性。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货物存储策略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电动搬运设备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如电动叉车、AGV（自动导引车）等，适用于中量级、大批量的货物搬运，效率较高但成本也相对较高。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智能化搬运设备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如无人驾驶叉车、机器人等，适用于自动化、智能化的仓储系统，能够显著提高搬运效率和准确性。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手动搬运设备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如手推车、手动叉车等，适用于轻量级、小批量的货物搬运，成本较低但效率相对较低。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货物搬运设备选择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https://d.book118.com/058065075117006036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2024-09-16T05:31:27.037</cp:lastPrinted>
  <dcterms:created xsi:type="dcterms:W3CDTF">2024-09-15T21:31:27Z</dcterms:created>
  <dcterms:modified xsi:type="dcterms:W3CDTF">2024-09-15T21:31:29Z</dcterms:modified>
</cp:coreProperties>
</file>