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11004D-E1CD-400D-A607-52508B422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A5C00-F27B-45E8-9A89-E8C7C64C7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FE45FA-EFC7-404B-87A0-F891CF08C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9EDD9B-9A16-4BEA-93BA-266A40298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D28CF4-381B-4CA9-9F10-0C4E80C523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87A50A-7C89-46F7-9368-2986EF240C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157B70-E4B7-4D73-9C42-7EBCCEA58D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84981-5587-4687-8A41-BE812377C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77FD5F-100F-401E-91E2-6E1869BEF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CCCA4E-B71B-4DC9-8822-6B060DE81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069EF8-8B20-4E91-BD32-6CA7F08BB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6513300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金融基金今日行情分析报告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市场概览与行情走势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股票型基金行情分析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债券型基金行情分析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混合型基金行情分析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货币市场基金行情分析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QDII基金及其他创新产品行情分析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市场概览与行情走势</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上证指数</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深证成指</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创业板指数</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金融基金整体表现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今日市场整体表现</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7136" r="1713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今日开盘XX点，最高达到XX点，最低触及XX点，收盘于XX点，涨跌幅为XX%。</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今日开盘XX点，最高达到XX点，最低触及XX点，收盘于XX点，涨跌幅为XX%。</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今日开盘XX点，最高达到XX点，最低触及XX点，收盘于XX点，涨跌幅为XX%。</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今日金融基金市场整体呈现震荡走势，部分基金表现较为活跃，但整体涨跌幅不大。</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债券型基金</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平均涨跌幅为XX%，其中涨幅最大的基金是XX基金，涨幅为XX%；跌幅最大的基金是XX基金，跌幅为XX%。</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股票型基金</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平均涨跌幅为XX%，其中涨幅最大的基金是XX基金，涨幅为XX%；跌幅最大的基金是XX基金，跌幅为XX%。</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混合型基金</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平均涨跌幅为XX%，其中涨幅最大的基金是XX基金，涨幅为XX%；跌幅最大的基金是XX基金，跌幅为XX%。</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333" r="15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292" r="14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各类金融基金涨跌幅排名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关键时间节点行情变化</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市场氛围较为平稳，各类金融基金开盘价与昨日收盘价相比变化不大。</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盘中阶段</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上午10点左右，市场出现一波小幅上涨行情，部分股票型基金和混合型基金涨幅较大；下午2点左右，市场再次出现震荡，部分基金回调。</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收盘阶段</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临近收盘时，市场整体表现较为平稳，各类金融基金涨跌幅收窄。</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开盘阶段</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投资者情绪</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今日投资者情绪整体较为稳定，市场波动未对投资者信心产生较大影响。部分投资者对后市持乐观态度，认为市场仍有上涨空间。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市场预期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对于未来金融基金市场的走势存在分歧。一部分投资者认为，随着经济复苏和政策利好的逐步释放，金融基金市场有望迎来新一轮上涨行情；另一部分投资者则持谨慎态度，认为市场仍存在不确定性和风险，需要保持警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投资者情绪及市场预期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股票型基金行情分析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今日股票型基金整体呈现震荡上行的态势，市场表现较为活跃。</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在行业配置方面，科技、消费、医药等板块受到资金追捧，表现相对强势。</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从收益率角度看，部分股票型基金取得了较高的日收益率，但波动率也随之加大。</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454" r="15454"/>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股票型基金整体表现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基金A</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该基金长期业绩稳健，基金经理具备丰富的投资经验，擅长捕捉市场机会。近期重点关注科技行业，有望取得超额收益。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基金B</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作为一只消费主题基金，该基金在消费行业配置方面具备独特优势。随着国内消费市场的不断扩大，该基金有望实现持续增长。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基金C</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该基金注重风险控制，通过分散投资降低单一资产的风险。同时，基金经理具备较强的择时能力，能够在市场波动中把握投资机会。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优质股票型基金推荐及理由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基金D</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该基金是一只新兴产业主题基金，重点关注新能源、新材料等领域。随着国家对新兴产业的支持力度不断加大，该基金有望取得快速发展。</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基金E</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该基金在医药行业配置方面具备较高的专业水平，能够深入挖掘医药行业的投资机会。随着医药行业的不断发展，该基金有望实现较好的投资收益。</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基金F</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该基金是一只中小盘成长风格基金，注重挖掘中小市值公司的成长潜力。随着国内经济的转型升级，中小市值公司有望获得更多发展机遇。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潜力股票型基金挖掘与关注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风险提示及投资策略建议</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风险提示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股票市场存在一定的波动性和不确定性，投资者应充分了解基金的风险收益特征，谨慎做出投资决策。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投资策略建议</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建议投资者根据自身风险承受能力和投资目标选择合适的股票型基金进行投资。同时，关注市场动态和基金业绩变化，及时调整投资组合。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债券型基金行情分析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债券型基金整体表现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今日债券型基金市场整体呈现震荡上行态势，受资金面季节性收紧、信用风险事件等因素影响较小。</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长期来看，债券型基金具有较好的稳健收益特征，适合风险承受能力较低的投资者配置。</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不同类型债券型基金表现分化，可转债基金和信用债基金表现相对较好，利率债基金表现相对较弱。</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推荐基金B</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该基金主要投资于高信用等级的企业债和国债，收益稳定且波动较小，适合风险厌恶型投资者。</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推荐基金C</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该基金专注于可转债投资，能够在股市和债市之间灵活切换，获取更高的风险调整后收益。</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推荐基金A</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该基金历史业绩稳健，管理团队经验丰富，投资策略灵活，风险控制能力较强。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优质债券型基金推荐及理由</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关注基金E</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该基金主要投资于新兴产业债券，具有较高的潜在收益空间，但风险也相对较高，适合风险承受能力较强的投资者关注。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关注基金F</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该基金采用量化投资策略进行债券选择，能够在一定程度上避免人为因素干扰，提高投资效率。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关注基金D</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该基金虽然历史业绩一般，但近期管理团队进行了积极调整，投资策略更加符合市场趋势，值得关注。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潜力债券型基金挖掘与关注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债券型基金虽然风险相对较低，但仍存在市场风险、信用风险等风险因素，投资者需充分了解基金风险特征并谨慎投资。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风险提示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建议投资者根据自身风险承受能力和投资目标合理配置债券型基金，关注市场动态和基金业绩表现，适时调整投资组合。同时，可采用定投等方式降低投资成本和市场波动带来的风险。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投资策略建议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风险提示及投资策略建议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混合型基金行情分析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今日混合型基金整体呈现震荡上行的态势，受益于A股市场的活跃表现，多数混合型基金净值有所增长。</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在行业配置方面，混合型基金主要布局于科技、消费、医药等热门领域，这些行业的上涨对基金净值产生了积极贡献。</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从长期业绩来看，混合型基金整体表现稳健，具备较好的风险收益比，适合投资者进行长期配置。</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混合型基金整体表现</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https://d.book118.com/058065133007006046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2024-09-26T18:18:38.594</cp:lastPrinted>
  <dcterms:created xsi:type="dcterms:W3CDTF">2024-09-26T10:18:38Z</dcterms:created>
  <dcterms:modified xsi:type="dcterms:W3CDTF">2024-09-26T10:18:40Z</dcterms:modified>
</cp:coreProperties>
</file>