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5BD5B06-82B3-47BC-8EDF-6710045A71A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6BF8C-059F-441C-A6B7-1F06BA7E5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D0763-BACF-449C-93C7-052A1E807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AFF8A7-A7A7-4E77-903A-EF869D20B6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7FBE44-CACB-43D3-9F92-2734D697A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DFB4CF-AD66-46D3-AED7-3BE573B2B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83B996-0D96-4598-AC45-446449DC9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9B6541-2657-4AD6-B543-941F2B650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6BF565-3FDF-4C8D-A2BD-946836BD5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E1A55D-8F6D-499C-8F2F-972A5D3E8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CB3687-F032-4590-A14B-B1F7935D9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0E8F51-6D08-4FA6-A5DB-4F1EFF432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18B1A8D-3AE0-4732-A4F2-8A084C3BFFD3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F01E237-B994-459C-8228-1AEFC64127E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67100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企业礼仪培训如何帮助员工适应职场挑战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礼仪培训内容设计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礼仪培训在团队合作中的作用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如何进行有效的礼仪培训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礼仪培训的持续发展与应用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企业礼仪培训简介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企业礼仪培训是指帮助员工学习职场中的行为规范、交往礼仪和沟通技巧的培训课程。通过培训，员工能够提升职业形象，增强人际交往能力，有效解决职场挑战。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礼仪对员工职场成功的重要性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礼仪培训提升员工职业竞争力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影响职业发展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礼仪帮助员工应对各种职场挑战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应对职场挑战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良好礼仪建立职场信任关系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信任建立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包括着装、言谈举止、职业礼仪等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主要内容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适用于各种规模的企业，全员参与效果更佳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可行性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通过课堂教学、案例分析、角色扮演等方式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形式与方法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礼仪培训与企业文化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企业礼仪培训与企业文化息息相关。通过培训，员工能更好地理解企业形象的重要性，与企业价值观保持一致，进而在企业文化建设中发挥积极作用。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礼仪培训与企业文化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员工礼仪代表企业形象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企业形象关系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企业价值观贯穿礼仪培训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价值观一致性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礼仪培训促进企业文化建设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文化建设作用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礼仪培训内容设计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礼仪基本原则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礼仪的基本原则包括尊重、礼貌和正直。这些原则是交流和合作的基础，员工需牢记细节的重要性，因为小细节也能影响整体形象。在实际操作中，通过角色扮演和案例分析，帮助员工掌握正确的礼仪行为。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商务场合礼仪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拜访前的准备工作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商务拜访礼仪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合作协议签订礼仪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商务合作礼仪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商务沟通礼仪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礼仪礼节知识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礼节的内涵和重要性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礼仪礼节的定义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应对不同场景的礼仪技巧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礼仪礼节在不同场合的应用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不同场合的礼仪种类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礼仪礼节的种类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职业形象管理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言行举止得体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职业技能提升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形象与礼仪的关联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形象反映礼仪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礼仪影响形象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职场形象管理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个人形象管理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着装得体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仪表端庄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职场形象管理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职场形象管理是每位员工必须重视的课题，个人形象直接关系到个人职业发展，而职业形象则体现整体团队形象。形象与礼仪息息相关，一个良好的形象需要良好的礼仪素养作为基础支撑。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礼仪培训在团队合作中的作用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团队合作基础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团队合作是指团队成员之间相互协作、相互支持，共同努力实现共同目标的过程。在职场中，团队合作可以提高工作效率、减少工作压力，是企业成功的重要因素。礼仪培训可以帮助团队建立良好互动、增进团队凝聚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团队沟通与协作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尊重他人意见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团队内部沟通礼仪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明确任务分工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团队协作中的礼仪要点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定期沟通培训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改善团队合作的礼仪培训方法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团队冲突处理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情绪激烈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团队冲突的特点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化解矛盾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礼仪培训对团队冲突解决的影响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冷静沟通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礼仪在团队冲突处理中的作用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实际案例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团队工作分工不明确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礼仪培训帮助重新规划任务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实际案例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团队中出现领导风格不和谐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礼仪培训促进领导之间的沟通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实际案例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团队未能达成共识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通过礼仪培训达成一致意见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团队合作案例分析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实际案例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团队成员间发生矛盾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通过礼仪培训学会妥善解决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https://d.book118.com/058067100010006050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企业礼仪培训如何帮助员工适应职场挑战</vt:lpstr>
      <vt:lpstr>目录</vt:lpstr>
      <vt:lpstr>第1章 企业礼仪培训的重要性</vt:lpstr>
      <vt:lpstr> </vt:lpstr>
      <vt:lpstr>礼仪对员工职场成功的重要性</vt:lpstr>
      <vt:lpstr>企业礼仪培训内容</vt:lpstr>
      <vt:lpstr> </vt:lpstr>
      <vt:lpstr>礼仪培训与企业文化</vt:lpstr>
      <vt:lpstr>第2章 礼仪培训内容设计</vt:lpstr>
      <vt:lpstr> </vt:lpstr>
      <vt:lpstr>商务场合礼仪</vt:lpstr>
      <vt:lpstr>礼仪礼节知识</vt:lpstr>
      <vt:lpstr>职场形象管理</vt:lpstr>
      <vt:lpstr>职场形象管理</vt:lpstr>
      <vt:lpstr>第3章 礼仪培训在团队合作中的作用</vt:lpstr>
      <vt:lpstr> </vt:lpstr>
      <vt:lpstr>团队沟通与协作</vt:lpstr>
      <vt:lpstr>团队冲突处理</vt:lpstr>
      <vt:lpstr>团队合作案例分析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2024-09-29T14:18:03.185</cp:lastPrinted>
  <dcterms:created xsi:type="dcterms:W3CDTF">2024-09-29T06:18:03Z</dcterms:created>
  <dcterms:modified xsi:type="dcterms:W3CDTF">2024-09-29T06:18:05Z</dcterms:modified>
</cp:coreProperties>
</file>