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2257B-6A6A-49AA-811E-B16208BE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8AB8D-5CE7-4D9D-81CE-7C732991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0EDF7-27BE-4510-9E3A-C8A405E9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3D854-39DD-4E97-AAEC-22B396DF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20C5B-F78C-4F97-9A80-8CEE3359F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C1AE2-C9D4-4166-8261-85B66F74F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F4DE7-99CC-4857-8987-6D7F9866A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13BCE-62E1-44C0-B425-BD63B3058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FBB43-321A-426C-8DAE-DCABD16C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C0E8F-9C7E-46A8-90AE-CD6541CA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1C524-8850-4070-8ACA-179CC7ED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00130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儿科常见病的新技术与新药研究进展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新技术在儿科常见病诊断中的应用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新药在儿科常见病治疗中的研究进展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儿科常见病治疗的新技术与新药联合应用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新技术与新药在儿科常见病预防中的应用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31" b="2013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65" b="1436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这些疾病对儿童的身体健康和生长发育产生严重影响，需要及时诊断和治疗。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儿科常见疾病是指儿童期高发的疾病，包括感染性疾病、呼吸系统疾病、消化系统疾病、神经系统疾病等。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儿科常见疾病的定义与分类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一些疾病在特定年龄段高发，如肺炎多见于5岁以下的儿童。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儿科常见疾病的流行病学特点因地区、年龄和季节等因素而异。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此外，一些疾病在特定地区或季节更常见，如流感多发于冬季。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儿科常见疾病的流行病学特点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3587" r="1358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预防和控制儿科常见疾病需要采取综合措施，包括加强疫苗接种、改善卫生环境、提高儿童营养水平等。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此外，加强儿童保健和早期筛查也是预防和控制儿科常见疾病的重要手段。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儿科常见疾病的预防与控制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新技术在儿科常见病诊断中的应用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医学影像技术如超声、X线、MRI和CT等在儿科常见病的诊断中发挥着重要作用。新技术如3D和4D超声能够提供更准确的胎儿和新生儿影像信息，有助于早期发现先天性异常和其他疾病。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人工智能和机器学习算法在医学影像技术中的应用也日益广泛，能够帮助医生更准确地解读影像，提高诊断的准确性和效率。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基因检测技术在儿科常见病诊断中具有重要价值，尤其是对于遗传性疾病。新一代测序技术如NGS能够检测大量基因突变，帮助医生确定病因并提供个性化治疗方案。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基因检测技术还能够预测疾病风险，为家长提供早期干预的机会，降低疾病的发生率。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基因检测技术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28" r="1652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生物标志物检测技术通过检测血液、尿液等样本中的生物标志物来辅助诊断疾病。新技术如纳米生物标志物检测能够提高检测的灵敏度和特异性，有助于早期发现疾病。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生物标志物检测技术还能够监测疾病进展和治疗效果，为医生制定治疗方案提供依据。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生物标志物检测技术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新药在儿科常见病治疗中的研究进展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https://d.book118.com/058070013017006026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2024-09-03T03:25:06.894</cp:lastPrinted>
  <dcterms:created xsi:type="dcterms:W3CDTF">2024-09-02T19:25:06Z</dcterms:created>
  <dcterms:modified xsi:type="dcterms:W3CDTF">2024-09-02T19:25:08Z</dcterms:modified>
</cp:coreProperties>
</file>