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DB238-6937-4BA8-A38C-F23C70F9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53337-F95C-400A-BF9F-86C11F61B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FC3F1-C02F-4D01-AF66-542BE82C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D9192-FE94-464D-9C0E-135CBB38E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582BE-C0E2-460B-A28A-40B6AF989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71A37-35B0-4946-A5C2-2E21B93E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DCFEB-120C-4686-85C3-D8E84927F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8622E-D584-44B6-8BE2-9007668B4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068AD-57DC-470C-AC4A-47FE39A49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C6136-2864-4BB2-8225-1EECA71CE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21892-D369-4304-9046-1DDC976F5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00601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个人职业发展规划与目标设定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自我认知与职业定位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长期目标与愿景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目标实现路径与策略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通过职业发展规划，找到适合自己的职业领域和岗位，实现个人价值和成就感。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通过制定个人职业发展规划，明确短期和长期的职业目标，为未来的职业发展提供清晰的方向。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通过规划学习和培训，不断提高自身职业技能和素质，增强在职场中的竞争力。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95" r="43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个人情况分析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所需资源与支持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包括个人的兴趣、特长、价值观等方面的自我评估。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制定实现职业目标的计划和策略，包括学习、培训、实践等方面的规划。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根据个人情况和市场需求，设定短期和长期的职业目标。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分析实现职业目标所需的资源和支持，如时间、金钱、人际关系等。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自我认知与职业定位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喜欢阅读各类书籍，特别是关于职业发展、心理学、历史等方面的书籍。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热爱户外运动，如徒步、骑行等，同时也喜欢室内健身。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喜欢听音乐，也有一定的乐器演奏基础。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个人兴趣爱好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个人优势与不足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较强的学习能力和适应能力，能够快速掌握新知识和技能。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良好的沟通能力和团队协作能力，能够与不同背景的人有效合作。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有一定的领导力和组织能力，能够组织和指导团队完成任务。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62" b="1266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个人优势与不足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不足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缺乏某些专业技能和经验，需要不断学习和积累。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有时过于追求完美，可能会在一些细节上过于纠结。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在面对压力和挑战时，有时缺乏足够的耐心和坚持。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善于传授知识和经验，适合从事教育培训工作。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具备较强的分析和解决问题的能力，适合从事咨询服务工作。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有一定的领导力和组织能力，适合从事团队管理工作。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适合职业领域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成为一名优秀的职业培训师或咨询顾问，为个人和组织提供有价值的培训和咨询服务。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在未来3-5年内，积累更多的专业知识和经验，提升自己的职业素养和综合能力。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在接下来的一年内，完成相关课程学习和证书考试，积极参与项目实践和社团活动，拓展人脉和资源。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短期目标与计划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完成相关职业培训课程，获得必要的职业资格证书；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在当前工作领域取得一定的业绩和成果，提升个人职业竞争力；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拓展自己的技能范围，学习并掌握一些新的技术和工具。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744" b="1274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定期回顾和评估自己的学习情况，及时调整学习计划和策略。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制定详细的学习计划，包括学习内容、学习时间、学习方式等；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选择适合自己的学习资源和工具，如在线课程、专业书籍、实践项目等；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积极参与工作中的项目和实践机会，提升自己的实践能力和经验；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主动寻求和接受具有挑战性的任务，锻炼自己的解决问题能力和创新思维；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关注行业趋势和最新技术动态，保持对新技术和新方法的敏感度和好奇心。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积极参加行业会议、研讨会等交流活动，结识更多的同行和专家；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加入相关的专业组织和协会，扩大自己的人脉圈子；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主动与同事、合作伙伴等建立良好的人际关系，互相帮助和支持。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人脉资源拓展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中期目标与计划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https://d.book118.com/058070060135006030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2024-09-07T12:34:36.306</cp:lastPrinted>
  <dcterms:created xsi:type="dcterms:W3CDTF">2024-09-07T04:34:36Z</dcterms:created>
  <dcterms:modified xsi:type="dcterms:W3CDTF">2024-09-07T04:34:38Z</dcterms:modified>
</cp:coreProperties>
</file>