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98407-5C57-4E67-A64B-C385E24FD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DEBB4-6B7A-4B22-9060-E5F3C8E8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30AEC-C594-49B3-AABA-3E87B63C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B8F21-7018-4D9D-AA07-1E738EC0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B4916-77AA-4530-AEAF-0837D30DF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8E817-5D02-4539-B37E-99484A398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38BBF-F1AA-4963-998C-55503623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88506-9E65-489E-81FA-08E4E149F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74902-1D3A-43C8-B610-02D36F36F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0065A-6D7C-4FD0-ACAC-412326D56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A989F-B30F-4980-8737-1A785C17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11410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提高个人的时间管理与工作效率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工作效率的提升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个人发展与时间管理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制定明确的目标和计划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将任务分解为小目标，合理安排时间，有助于提高工作效率。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优先处理重要任务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将优先级高的任务放在前面，集中精力完成，避免拖延和浪费时间。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避免多任务处理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尽量一次只做一件事，多任务处理容易分散注意力，降低效率。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学会说“不”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避免接受过多任务和责任，学会拒绝不必要的请求，减轻负担。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保持工作与休息的平衡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定时休息和放松，有助于缓解压力和焦虑情绪。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避免时间紧迫和压力过大，合理规划时间，有助于减少焦虑和压力。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" b="1250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减少压力和焦虑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通过高效的时间管理和工作表现，实现个人价值，提升个人成就感。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完成任务和目标的满足感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通过有效的时间管理，完成更多任务和目标，提升个人成就感和自信心。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提高自我控制力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通过时间管理，更好地掌控自己的工作和生活，增强自我控制力和自我满足感。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提升个人成就感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明确目标，制定计划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设定明确的目标，并根据目标制定合理的计划，有助于更好地管理时间，提高工作效率。在制定计划时，要充分考虑任务的性质、紧急程度和优先级等因素，确保计划具有可行性和可操作性。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合理安排时间，高效完成任务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将任务按照优先级排序，并根据时间安排合理分配任务，是提高工作效率的关键。对于重要且紧急的任务，应优先处理，以免影响工作进度和成果。同时，要避免在琐事上浪费时间，集中精力完成重要任务。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优先级排序和时间分配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克服拖延，提高执行力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拖延是时间管理的敌人，它会导致工作效率低下和任务积压。要克服拖延症，可以采取心理暗示、制定具体计划和分解任务等方法。同时，要培养自己的自律意识和执行力，坚持完成任务，不轻易放弃。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合理拒绝，避免分心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理拒绝他人的请求或邀请，避免分心和浪费时间。有时候，为了保持专注和集中精力完成重要任务，必须学会拒绝一些不必要的事情。同时，要学会合理安排自己的时间和工作量，确保有足够的时间和精力完成重要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学会说“不”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工作效率的提升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将工作按照紧急程度和重要性进行分类，合理安排时间处理各项任务。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时间管理矩阵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待办事项清单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番茄工作法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将所有任务列出来，按照优先级排序，逐一完成。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以25分钟为一个番茄时间，集中精力完成任务，然后休息5分钟。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有效的时间管理工具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提前规划好工作任务和时间，确保工作有序进行。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292" r="4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将优先级高的任务放在前面完成，提高工作效率。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优先处理重要任务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尽量一次只做一件事，避免同时处理多个任务导致效率低下。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良好的工作习惯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https://d.book118.com/058071141015006026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2024-09-03T02:26:47.700</cp:lastPrinted>
  <dcterms:created xsi:type="dcterms:W3CDTF">2024-09-02T18:26:47Z</dcterms:created>
  <dcterms:modified xsi:type="dcterms:W3CDTF">2024-09-02T18:26:49Z</dcterms:modified>
</cp:coreProperties>
</file>