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443C5-EE95-4639-9D28-7DC2E3798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2E792-1C67-45B6-9244-E8CE765F9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2736A-C39F-4043-8E11-AF434A831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7A421-C5AC-40E6-AC74-23E8CB762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664213-2DF7-463A-B5AB-BBE1799A2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26A53D-82B4-40B9-A433-82CC5A62F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9F3184-BAE9-466F-9DB5-53B9ADC6B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0B289-F1C4-45EB-90BB-1B9873C1B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EBAEC-213E-4DE4-872E-81143D842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0D49F-6B37-4560-B0DB-2596CC4A8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77A69-DAB2-4106-861C-68C9E178D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7204301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年中国可再生能源市场前景分析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中国可再生能源资源潜力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市场需求与竞争格局分析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技术创新与发展趋势预测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产业链协同与融合发展策略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投资机遇与挑战应对策略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指在自然界中可持续产生的能源，不会耗尽或对环境造成严重影响的能源。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包括太阳能、风能、水能、生物质能、地热能等。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中国可再生能源市场经历了起步、快速发展和规模化发展三个阶段。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目前，中国已成为全球最大的可再生能源市场之一，特别是在太阳能和风能领域取得了显著成就。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中国政府出台了一系列支持可再生能源发展的政策，包括补贴、税收优惠、土地政策等。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制定了可再生能源法、电力法等相关法律法规，以及一系列技术标准和规范，为市场发展提供了有力保障。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中国可再生能源资源潜力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资源丰富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中国太阳能资源十分丰富，年日照时数在2000小时以上地区占国土面积三分之二以上。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分布广泛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太阳能资源遍布全国，无论是城市还是农村，平原还是山地，都可以开发利用。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清洁能源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太阳能是一种清洁能源，开发利用过程中不会产生污染和温室气体排放。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太阳能资源分布及特点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中国风能资源储量巨大，陆地50米高度风能资源潜在开发量约23.8亿千瓦。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风能资源丰富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风能资源主要分布在东北、西北、华北北部和沿海等地区。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分布集中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风能资源的季节性和波动性较大，需要与其他能源互补利用。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季节性和波动性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风能资源分布及特点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水能资源丰富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中国水能资源理论蕴藏量达6.94亿千瓦，居世界首位。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分布不均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水能资源主要分布在西南地区，占全国水能资源总量的三分之二以上。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开发条件优越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中国河流众多，地形复杂，为水能资源开发提供了优越条件。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水能资源分布及特点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生物质能资源丰富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中国生物质能资源主要包括农作物秸秆、林业剩余物、畜禽粪便等，资源量巨大。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生物质能资源分布具有地域性差异，需要根据不同地区的特点进行开发利用。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多功能性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生物质能除了可以提供能源外，还可以生产生物基材料、化学品等，具有多功能性。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生物质能等其他可再生资源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市场需求与竞争格局分析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国内外市场需求对比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随着全球气候变化问题日益严重，各国对可再生能源的需求不断增长，尤其在发达国家，政府加大对清洁能源的扶持力度，推动可再生能源技术的创新和应用。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国际市场需求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提出“双碳”目标，到2030年左右，将使单位国内生产总值二氧化碳排放比2005年下降20%左右，非化石能源占一次能源消费比重达到25%左右。在这一政策背景下，国内可再生能源市场将迎来巨大的发展机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国内市场需求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目前，中国可再生能源市场上的主要厂商包括华为、阳光电源、隆基股份等，它们在太阳能、风能等领域具有较高的市场份额和品牌影响力。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厂商的产品具有高效、稳定、安全等特点。例如，华为的智能光伏解决方案采用先进的数字化技术，实现光伏电站的智能化管理和运维；阳光电源的风电变流器采用先进的控制算法，提高风电机组的发电效率和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主要厂商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主要厂商及产品特点介绍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https://d.book118.com/058072043017006031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2024-09-07T21:05:26.824</cp:lastPrinted>
  <dcterms:created xsi:type="dcterms:W3CDTF">2024-09-07T13:05:26Z</dcterms:created>
  <dcterms:modified xsi:type="dcterms:W3CDTF">2024-09-07T13:05:28Z</dcterms:modified>
</cp:coreProperties>
</file>