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590076-C441-46B1-970C-13A237C7CB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4674F7-320E-438B-AC8E-ADB5FFEAB3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602F9A-9043-4FE7-B2C8-8F55765A71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A9E283-4DC7-436D-996E-E4EA4F02CC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CEF84D3-1784-470D-A975-CF8192FC3B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080CDAE-B054-45D9-B7EE-511E20456C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5543D2C-7AC6-40F9-85CD-F20C3F825B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A19D2E-139C-47A0-A94E-33829422C7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24DADC-E33A-444E-91CD-1CEC117140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3B1D6E-DEF5-4E55-84D4-3172C8197F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B91305-EE7A-4DE9-A155-7CABC50BF1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8073072020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强化教师仪容仪表的职业操守与责任心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教师仪容仪表的重要性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教师职业操守的核心内容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强化教师责任心的途径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案例分析：优秀教师的仪容仪表与职业操守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实践探索：如何在实际教学中强化教师仪容仪表与职业操守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提升教育质量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塑造良好形象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增强教育公信力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1833" r="11833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444" r="16444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6889" r="6889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教师仪容仪表是教育形象的重要组成部分，强化其职业操守与责任心有助于提高教育教学质量和水平。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作为教师，应该以身作则，树立良好的职业形象，成为学生的楷模和榜样。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教育是一项崇高的事业，教师的仪容仪表和职业操守直接关系到教育的公信力和社会认可度。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强化教师仪容仪表和职业操守的措施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提出具体的措施和建议，如制定相关规范、加强教育培训、完善考核机制等，以促进教师仪容仪表和职业操守的提升。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教师仪容仪表的重要性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阐述教师仪容仪表在教育中的意义和作用，以及对学生和教育工作的影响。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教师职业操守的内涵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分析教师职业操守的核心内容和要求，包括敬业精神、责任意识、师德师风等方面。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教师仪容仪表的重要性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一个整洁、得体的教师形象能够给学生留下良好的第一印象，提高教师的威信和亲和力。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教师的仪容仪表是其职业素养和形象的直接体现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教师的仪表和言谈举止会潜移默化地影响学生的审美观和价值观，因此教师应该以身作则，树立良好的榜样。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教师的仪容仪表影响学生的审美观和价值观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塑造良好形象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教师的仪容仪表体现其专业素养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教师的仪表应该符合其职业特点，传递出专业、严谨、认真的工作态度和精神风貌。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教师的仪容仪表影响学生的学习态度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一个整洁、得体的教师形象能够激发学生的学习兴趣和积极性，提高学生的学习效果。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传递专业精神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教师的仪容仪表是教育环境的重要组成部分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一个整洁、美观的教育环境能够营造出良好的学习氛围，提高学生的学习效率。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教师的仪容仪表体现学校的管理水平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教师的仪表也是学校形象的体现之一，一个整洁、得体的教师队伍能够提高学校的管理水平和整体形象。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营造良好教育氛围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教师职业操守的核心内容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教师应充分认识到自身职业的重要性，严格遵守职业道德规范，以身作则，为学生树立榜样。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尊重职业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廉洁从教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9250" r="192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尊重同事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坚守廉洁自律的原则，不收受学生及家长的财物，不利用职权谋取私利，维护教育公平。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与同事保持友好合作关系，尊重彼此的专业知识和经验，共同提升教育教学水平。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遵守职业道德规范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关心学生的成长和进步，关注学生的需求和感受，积极与学生沟通交流，建立良好的师生关系。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热爱学生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以育人为本，注重学生的全面发展，不仅传授知识，更注重培养学生的品德、能力和创新精神。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教书育人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对待学生一视同仁，不偏袒、不歧视，公正评价学生的表现和成绩，为学生提供平等的教育机会。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平等公正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关爱学生，教书育人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严谨治学，追求真理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严谨治学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以严谨的学术态度对待教学工作，不断学习和更新知识，提高教育教学水平。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追求真理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勇于探索和创新，追求科学真理和学术自由，不传播未经证实的消息和不实言论。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学术诚信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恪守学术道德和学术规范，不抄袭、不剽窃他人成果，积极营造风清气正的学术环境。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强化教师责任心的途径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https://d.book118.com/058073072020006033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2024-09-10T23:00:11.807</cp:lastPrinted>
  <dcterms:created xsi:type="dcterms:W3CDTF">2024-09-10T15:00:11Z</dcterms:created>
  <dcterms:modified xsi:type="dcterms:W3CDTF">2024-09-10T15:00:14Z</dcterms:modified>
</cp:coreProperties>
</file>