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2C3A5-7B56-4CEA-9E38-CC2ACD291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E8B0D-F53C-47CE-802B-06B582D4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F1C86-E4D5-4E5E-8BFA-9FA906A94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19868-1010-4C1D-9DAE-F0316754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7F183-B602-4115-A415-E6E3672EC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39F43-6220-4363-AC0D-B55FD281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BAC07-17BD-4C79-85CF-C87AD2EC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5C84A-369A-4C64-AC4E-42762D7CE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C1387-3CFC-4346-ABAB-4A46BE15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F466B-0628-4FB3-BAB8-17FEF5A4E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156F9-8EA0-48A7-8AF8-4411BC479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3106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口腔预防流程模板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特殊人群口腔预防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口腔预防常见误区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了解口腔结构与功能是预防口腔疾病的基础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口腔是人类消化系统的起始部分，具有咀嚼、吞咽、言语和呼吸等功能。口腔结构包括牙齿、牙龈、舌、唾液腺、唇和腭等部分，各部分协同工作以维持口腔健康。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了解口腔疾病的分类与症状有助于及时发现和治疗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口腔疾病包括龋齿、牙周病、口腔溃疡、口腔癌等，每种疾病都有其独特的症状。例如，龋齿表现为牙齿硬组织脱钙、软化、变色和形成龋洞；牙周病则表现为牙龈红肿、出血、牙齿松动等。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了解口腔疾病对生活的影响有助于提高预防意识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口腔疾病不仅影响咀嚼、吞咽和言语功能，还可能导致疼痛、感染和功能障碍。此外，口腔疾病还可能影响心理健康，如导致自卑、焦虑和抑郁等情绪问题。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预防性措施可以降低口腔疾病的发生率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通过定期口腔检查和日常维护，可以及时发现并处理口腔问题，避免病情恶化。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预防性措施可以减轻治疗负担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早期干预和治疗可以降低治疗难度和费用，同时减少患者痛苦。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预防优于治疗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89" r="297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32" r="31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建议每年进行至少一次口腔检查，以便及时发现潜在问题。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通过定期洗牙、牙周治疗等维护措施，保持口腔健康状态。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口腔维护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27" r="172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采用巴氏刷牙法，每天刷牙两次，每次至少两分钟。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正确刷牙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清洁牙齿间隙，去除牙菌斑和食物残渣。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使用牙线或牙缝刷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饭后及时用温开水漱口，减少口腔细菌滋生。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戒烟、戒酒，少吃甜食和酸性食物，避免过度使用口腔药物。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个人口腔卫生习惯养成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口腔检查应包括牙齿、牙龈、舌头、唾液分泌腺等多个方面，全面了解口腔健康状况。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口腔医生通常会使用牙科探针、口镜、镊子等工具进行检查，必要时还会进行X光检查。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建议每年至少进行一次口腔检查，以便及时发现口腔问题，如龋齿、牙周病等。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正确刷牙方法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指导患者采用正确的刷牙方法，如巴氏刷牙法，并建议每天刷牙两次，每次不少于两分钟。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牙线使用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指导患者使用牙线清洁牙间隙，以预防邻面龋的发生。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漱口习惯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建议患者在餐后漱口，以清除食物残渣，保持口腔清洁。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https://d.book118.com/058073106022006030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2024-09-06T08:37:59.669</cp:lastPrinted>
  <dcterms:created xsi:type="dcterms:W3CDTF">2024-09-06T00:37:59Z</dcterms:created>
  <dcterms:modified xsi:type="dcterms:W3CDTF">2024-09-06T00:38:01Z</dcterms:modified>
</cp:coreProperties>
</file>