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CAF36B0-944A-4E55-A082-CCDEE828F0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712256-54E6-4314-842F-4C61B25531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2455A3F-1ECA-4AA5-A796-8B439BA298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6B26CBE-CD40-4F44-86F8-8C3DC88461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A886A95-E03C-4F09-B421-24E7DA690D8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DC44EE2-B3B7-4CBB-9AE8-64B91E579BB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AF1DA06-46C3-4934-AADA-5D622AFD178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A1CBAD3-DDEF-4D27-99BA-D2CDF42252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B4BB74-8E22-488D-AC40-942CFBAA63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37178C-8F00-4287-A06A-7CE834B1B9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618F6D-9A19-40D6-8A7F-0CFD23F5C2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8074010073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21252" y="4375458"/>
            <a:ext cx="10720639" cy="1402534"/>
          </a:xfrm>
          <a:prstGeom prst="rect">
            <a:avLst/>
          </a:prstGeom>
        </p:spPr>
        <p:txBody>
          <a:bodyPr vert="horz" wrap="square" lIns="114300" tIns="57150" rIns="114300" bIns="5715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900" b="1">
                <a:solidFill>
                  <a:srgbClr val="FFFFFF"/>
                </a:solidFill>
                <a:latin typeface="Microsoft Yahei"/>
                <a:ea typeface="Microsoft Yahei"/>
                <a:cs typeface="Microsoft Yahei"/>
              </a:rPr>
              <a:t>高职院校心理健康教育现状</a:t>
            </a:r>
          </a:p>
        </p:txBody>
      </p:sp>
      <p:sp>
        <p:nvSpPr>
          <p:cNvPr id="3" name="TextBox 3"/>
          <p:cNvSpPr txBox="1"/>
          <p:nvPr/>
        </p:nvSpPr>
        <p:spPr>
          <a:xfrm>
            <a:off x="321252" y="5777992"/>
            <a:ext cx="2312000" cy="504825"/>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solidFill>
                <a:latin typeface="Microsoft Yahei"/>
                <a:ea typeface="Microsoft Yahei"/>
                <a:cs typeface="Microsoft Yahei"/>
              </a:rPr>
              <a:t>汇报人：XXX</a:t>
            </a:r>
          </a:p>
        </p:txBody>
      </p:sp>
      <p:sp>
        <p:nvSpPr>
          <p:cNvPr id="4" name="TextBox 4"/>
          <p:cNvSpPr txBox="1"/>
          <p:nvPr/>
        </p:nvSpPr>
        <p:spPr>
          <a:xfrm>
            <a:off x="2628530" y="5777992"/>
            <a:ext cx="2809438" cy="504825"/>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solidFill>
                <a:latin typeface="Microsoft Yahei"/>
                <a:ea typeface="Microsoft Yahei"/>
                <a:cs typeface="Microsoft Yahei"/>
              </a:rPr>
              <a:t>2024-01-12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53515" y="345275"/>
            <a:ext cx="1851660" cy="114584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solidFill>
                <a:latin typeface="微软雅黑"/>
                <a:ea typeface="微软雅黑"/>
                <a:cs typeface="微软雅黑"/>
              </a:rPr>
              <a:t>目录</a:t>
            </a:r>
            <a:endParaRPr lang="en-US" sz="1100"/>
          </a:p>
        </p:txBody>
      </p:sp>
      <p:sp>
        <p:nvSpPr>
          <p:cNvPr id="4" name="AutoShape 4"/>
          <p:cNvSpPr/>
          <p:nvPr/>
        </p:nvSpPr>
        <p:spPr>
          <a:xfrm>
            <a:off x="1627613" y="812712"/>
            <a:ext cx="3256160" cy="572922"/>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solidFill>
                <a:latin typeface="微软雅黑"/>
                <a:ea typeface="微软雅黑"/>
                <a:cs typeface="微软雅黑"/>
              </a:rPr>
              <a:t>CONTENTS</a:t>
            </a:r>
            <a:endParaRPr lang="en-US" sz="1100"/>
          </a:p>
        </p:txBody>
      </p:sp>
      <p:sp>
        <p:nvSpPr>
          <p:cNvPr id="5" name="TextBox 5"/>
          <p:cNvSpPr txBox="1"/>
          <p:nvPr/>
        </p:nvSpPr>
        <p:spPr>
          <a:xfrm>
            <a:off x="547412" y="158559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高职院校心理健康教育概述</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高职院校心理健康教育现状分析</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高职院校心理健康教育存在的问题与挑战</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高职院校心理健康教育的改进建议</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目的</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随着社会的发展，心理健康教育在高职院校中的重要性日益凸显。本研究旨在全面了解高职院校心理健康教育的现状，分析其存在的问题，并提出相应的改进建议。</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背景</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近年来，大学生的心理健康问题受到了越来越多的关注。高职院校作为高等教育的重要组成部分，其心理健康教育工作的开展情况对于学生的成长和发展具有重要影响。然而，当前高职院校的心理健康教育仍存在诸多问题，如课程设置不合理、师资力量薄弱、学生参与度不高等。因此，对高职院校心理健康教育现状进行研究具有重要的现实意义。</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本研究将进一步完善高职院校心理健康教育理论体系，为后续的理论研究提供有益的参考。通过对高职院校心理健康教育现状的深入剖析，可以揭示其内在规律和发展趋势，为心理健康教育理论的完善提供实证支持。</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理论意义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本研究对于改进高职院校心理健康教育实践具有重要的指导意义。通过对现状的调查和分析，可以发现实际工作中存在的问题和不足，为高职院校制定针对性的改进措施提供依据。同时，研究结果还可以为其他高校提供借鉴，推动高校心理健康教育工作的整体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实践意义</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研究意义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solidFill>
                <a:latin typeface="Microsoft Yahei"/>
                <a:ea typeface="Microsoft Yahei"/>
                <a:cs typeface="Microsoft Yahei"/>
              </a:rPr>
              <a:t>高职院校心理健康教育概述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心理健康教育的定义</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心理健康教育是指通过一系列的教育活动，帮助学生建立正确的心理健康观念，提高心理素质和应对压力的能力，促进学生的全面发展和健康成长。</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9995" r="1999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心理健康教育的目的</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心理健康教育的目的是提高学生的心理素质和应对压力的能力，帮助学生建立正确的自我认知和自我调节能力，培养积极的生活态度和良好的人际关系，增强适应社会的能力。</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心理健康教育的意义</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心理健康教育对于学生的个人成长和社会发展都具有重要意义。通过心理健康教育，学生可以更好地了解自己，提高自我调节能力，减少心理问题的发生，同时也可以提高适应社会的能力，为未来的职业发展和社会贡献打下坚实的基础。</a:t>
            </a:r>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心理健康教育的定义</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高职院校的心理健康教育是根据高职学生的特点和发展需求来设计的，针对性强，能够满足学生的实际需求。</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针对性强</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高职院校的心理健康教育注重实践和应用，通过各种形式的活动和训练，帮助学生掌握实际的心理调节技能和方法。</a:t>
            </a:r>
          </a:p>
        </p:txBody>
      </p:sp>
      <p:sp>
        <p:nvSpPr>
          <p:cNvPr id="9" name="AutoShape 9"/>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实践性强</a:t>
            </a:r>
          </a:p>
        </p:txBody>
      </p:sp>
      <p:sp>
        <p:nvSpPr>
          <p:cNvPr id="13" name="AutoShape 13"/>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高职院校的心理健康教育注重师生互动和学生之间的互动，通过互动交流，增强学生的参与感和归属感，提高教育效果。</a:t>
            </a:r>
          </a:p>
        </p:txBody>
      </p:sp>
      <p:sp>
        <p:nvSpPr>
          <p:cNvPr id="16" name="AutoShape 16"/>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互动性强</a:t>
            </a:r>
          </a:p>
        </p:txBody>
      </p:sp>
      <p:sp>
        <p:nvSpPr>
          <p:cNvPr id="18" name="AutoShape 18"/>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高职院校的心理健康教育是一个持续的过程，需要不断地进行评估和调整，以适应学生发展的需要。</a:t>
            </a:r>
          </a:p>
        </p:txBody>
      </p:sp>
      <p:sp>
        <p:nvSpPr>
          <p:cNvPr id="21" name="AutoShape 21"/>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持续性强</a:t>
            </a:r>
          </a:p>
        </p:txBody>
      </p:sp>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高职院校心理健康教育的特点</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5770591" y="1524691"/>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88669" y="2024857"/>
            <a:ext cx="614662" cy="385690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flipH="1" flipV="1">
            <a:off x="5770591" y="5381593"/>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3444517"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5788669" y="1438299"/>
            <a:ext cx="614662" cy="473651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053418"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02999" y="3260307"/>
            <a:ext cx="1386002" cy="13860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1377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通过心理健康教育，提高学生的心理素质，增强自我认知和自我调节能力，帮助学生更好地应对生活中的挑战和压力。</a:t>
            </a:r>
          </a:p>
        </p:txBody>
      </p:sp>
      <p:sp>
        <p:nvSpPr>
          <p:cNvPr id="10" name="TextBox 10"/>
          <p:cNvSpPr txBox="1"/>
          <p:nvPr/>
        </p:nvSpPr>
        <p:spPr>
          <a:xfrm>
            <a:off x="71377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solidFill>
                <a:latin typeface="Microsoft Yahei"/>
                <a:ea typeface="Microsoft Yahei"/>
                <a:cs typeface="Microsoft Yahei"/>
              </a:rPr>
              <a:t>提高心理素质</a:t>
            </a:r>
          </a:p>
        </p:txBody>
      </p:sp>
      <p:sp>
        <p:nvSpPr>
          <p:cNvPr id="11" name="TextBox 11"/>
          <p:cNvSpPr txBox="1"/>
          <p:nvPr/>
        </p:nvSpPr>
        <p:spPr>
          <a:xfrm>
            <a:off x="67334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通过心理健康教育，培养学生的积极品质和良好行为习惯，为未来的职业发展和社会贡献打下坚实的基础。</a:t>
            </a:r>
          </a:p>
        </p:txBody>
      </p:sp>
      <p:sp>
        <p:nvSpPr>
          <p:cNvPr id="12" name="TextBox 12"/>
          <p:cNvSpPr txBox="1"/>
          <p:nvPr/>
        </p:nvSpPr>
        <p:spPr>
          <a:xfrm>
            <a:off x="67334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solidFill>
                <a:latin typeface="Microsoft Yahei"/>
                <a:ea typeface="Microsoft Yahei"/>
                <a:cs typeface="Microsoft Yahei"/>
              </a:rPr>
              <a:t>培养积极品质</a:t>
            </a:r>
          </a:p>
        </p:txBody>
      </p:sp>
      <p:sp>
        <p:nvSpPr>
          <p:cNvPr id="13" name="TextBox 13"/>
          <p:cNvSpPr txBox="1"/>
          <p:nvPr/>
        </p:nvSpPr>
        <p:spPr>
          <a:xfrm>
            <a:off x="860888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通过心理健康教育，促进学生的心理健康，减少心理问题的发生，帮助学生建立积极的生活态度和良好的人际关系。</a:t>
            </a:r>
          </a:p>
        </p:txBody>
      </p:sp>
      <p:sp>
        <p:nvSpPr>
          <p:cNvPr id="14" name="TextBox 14"/>
          <p:cNvSpPr txBox="1"/>
          <p:nvPr/>
        </p:nvSpPr>
        <p:spPr>
          <a:xfrm>
            <a:off x="860888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solidFill>
                <a:latin typeface="Microsoft Yahei"/>
                <a:ea typeface="Microsoft Yahei"/>
                <a:cs typeface="Microsoft Yahei"/>
              </a:rPr>
              <a:t>促进心理健康</a:t>
            </a:r>
          </a:p>
        </p:txBody>
      </p:sp>
      <p:sp>
        <p:nvSpPr>
          <p:cNvPr id="15" name="TextBox 15"/>
          <p:cNvSpPr txBox="1"/>
          <p:nvPr/>
        </p:nvSpPr>
        <p:spPr>
          <a:xfrm>
            <a:off x="860888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通过心理健康教育，增强学生的适应能力，提高应对社会变化的能力，帮助学生更好地融入社会。</a:t>
            </a:r>
          </a:p>
        </p:txBody>
      </p:sp>
      <p:sp>
        <p:nvSpPr>
          <p:cNvPr id="16" name="TextBox 16"/>
          <p:cNvSpPr txBox="1"/>
          <p:nvPr/>
        </p:nvSpPr>
        <p:spPr>
          <a:xfrm>
            <a:off x="860888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solidFill>
                <a:latin typeface="Microsoft Yahei"/>
                <a:ea typeface="Microsoft Yahei"/>
                <a:cs typeface="Microsoft Yahei"/>
              </a:rPr>
              <a:t>增强适应能力</a:t>
            </a:r>
          </a:p>
        </p:txBody>
      </p:sp>
      <p:sp>
        <p:nvSpPr>
          <p:cNvPr id="17" name="AutoShape 17"/>
          <p:cNvSpPr/>
          <p:nvPr/>
        </p:nvSpPr>
        <p:spPr>
          <a:xfrm>
            <a:off x="5198112" y="3055420"/>
            <a:ext cx="1795777" cy="1795777"/>
          </a:xfrm>
          <a:prstGeom prst="ellipse">
            <a:avLst/>
          </a:prstGeom>
          <a:solidFill>
            <a:schemeClr val="accent2">
              <a:alpha val="100000"/>
            </a:schemeClr>
          </a:solidFill>
          <a:ln w="76200">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8" name="Freeform 18"/>
          <p:cNvSpPr/>
          <p:nvPr/>
        </p:nvSpPr>
        <p:spPr>
          <a:xfrm>
            <a:off x="5772540" y="3629848"/>
            <a:ext cx="646919" cy="646919"/>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高职院校心理健康教育的目标</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solidFill>
                <a:latin typeface="Microsoft Yahei"/>
                <a:ea typeface="Microsoft Yahei"/>
                <a:cs typeface="Microsoft Yahei"/>
              </a:rPr>
              <a:t>高职院校心理健康教育现状分析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3962" b="3962"/>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5267" b="5267"/>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心理健康教育课程设置</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课程覆盖面</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当前高职院校的心理健康教育课程覆盖面较广，基本涵盖了心理健康知识、心理调适技能、人际关系处理等方面。</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课程内容深度</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课程内容较为丰富，但深度略显不足，部分内容仍停留在表面，缺乏实际操作和案例分析。</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课程评价与反馈</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课程评价机制不够完善，缺乏有效的反馈机制，无法及时了解学生的学习情况和需求。</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高职院校的心理健康教育教师数量相对较少，无法满足学生需求。</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教师数量</a:t>
            </a:r>
          </a:p>
        </p:txBody>
      </p:sp>
      <p:pic>
        <p:nvPicPr>
          <p:cNvPr id="5" name="Picture 5"/>
          <p:cNvPicPr>
            <a:picLocks noChangeAspect="1"/>
          </p:cNvPicPr>
          <p:nvPr/>
        </p:nvPicPr>
        <p:blipFill>
          <a:blip r:embed="rId2"/>
          <a:srcRect l="17208" r="17208"/>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教师的专业水平参差不齐，部分教师缺乏系统的心理健康教育培训和经验。</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教师专业水平</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缺乏有效的教师激励机制，影响教师的工作积极性和教育质量。</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教师激励机制</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心理健康教育师资力量</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心理健康教育活动的形式多样，包括讲座、工作坊、团体辅导等。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活动形式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7708" r="1770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活动内容</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750" r="167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活动效果评估</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7958" r="179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活动内容较为丰富，涉及心理健康知识普及、心理疏导等方面。</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缺乏对活动效果的评估和反馈，无法准确了解活动的影响和效果。</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心理健康教育活动开展情况</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高职院校的心理健康教育硬件设施较为齐全，包括心理咨询室、团体辅导室等。</a:t>
            </a:r>
          </a:p>
        </p:txBody>
      </p:sp>
      <p:pic>
        <p:nvPicPr>
          <p:cNvPr id="5" name="Picture 5"/>
          <p:cNvPicPr>
            <a:picLocks noChangeAspect="1"/>
          </p:cNvPicPr>
          <p:nvPr/>
        </p:nvPicPr>
        <p:blipFill>
          <a:blip r:embed="rId2"/>
          <a:srcRect l="16750" r="16750"/>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750" r="1675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硬件设施</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资源的整合和利用不够充分，部分资源存在闲置和浪费的现象。</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资源整合</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资源更新不及时，维护不到位，影响使用效果和资源寿命。</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资源更新与维护</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心理健康教育资源利用情况</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https://d.book118.com/058074010073006041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C1118"/>
      </a:lt1>
      <a:dk2>
        <a:srgbClr val="F7F7F7"/>
      </a:dk2>
      <a:lt2>
        <a:srgbClr val="121C23"/>
      </a:lt2>
      <a:accent1>
        <a:srgbClr val="E27536"/>
      </a:accent1>
      <a:accent2>
        <a:srgbClr val="3195CF"/>
      </a:accent2>
      <a:accent3>
        <a:srgbClr val="1A638D"/>
      </a:accent3>
      <a:accent4>
        <a:srgbClr val="25B3BC"/>
      </a:accent4>
      <a:accent5>
        <a:srgbClr val="073A6A"/>
      </a:accent5>
      <a:accent6>
        <a:srgbClr val="D97F5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2024-09-20T09:11:51.667</cp:lastPrinted>
  <dcterms:created xsi:type="dcterms:W3CDTF">2024-09-20T01:11:51Z</dcterms:created>
  <dcterms:modified xsi:type="dcterms:W3CDTF">2024-09-20T01:11:53Z</dcterms:modified>
</cp:coreProperties>
</file>