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4403D-9F8D-4026-BB45-C05CDBB5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A7671-3619-45E0-A863-C23B2EBFC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3312B-66EC-48DA-8983-BA19D105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C943C-69F2-4E09-ABF7-DC3B83F8C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91A09-4CC0-4903-8B30-FE63EF524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C1EB7E-93E9-4F59-B3ED-5E0D7CA6F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8896F-1E66-46F7-980E-9E0109A54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3E5CC-BB20-435F-888C-E0AFFC8A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5F863-78E8-4C6A-9814-130DA6037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49844-DEEC-4FCE-AA94-826040DC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06FC8-95BA-4432-81FE-609AA8A48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40400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生产部文员工作总结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对生产部文员在过去一段时间内的工作成果进行全面梳理和总结，以展示工作成绩和进步。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通过总结工作中的不足和失误，分析原因并提出改进措施，以提高工作效率和质量。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基于工作总结，明确生产部文员未来的工作方向和目标，为制定合理的工作计划和目标提供依据。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简要介绍生产部文员的主要工作内容和职责，包括文件管理、生产数据录入、协调沟通等方面。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详细展示生产部文员在过去一段时间内取得的重点成果，如文件归档整理、生产数据统计与分析、沟通协调等方面的成绩。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对工作中出现的问题和不足进行深入分析，找出原因并提出相应的解决措施。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问题与不足分析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根据工作总结和反思，制定生产部文员未来的工作计划和目标，明确工作重点和方向。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负责接待来访客户、供应商或其他外部人员，协助安排会议或提供必要的信息。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458" b="5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接待来访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接听总机电话，准确记录留言并及时转达给相关人员。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电话接听与转接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处理公司内外邮件，包括接收、登记、分发、回复等环节，确保信息传递的准确性和时效性。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日常事务处理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负责将生产部各类文件、合同、协议等进行分类、编号、归档，以便快速检索和使用。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文件归档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定期对生产部档案进行整理，包括过期文件的销毁、重要文件的备份等，确保档案的安全和完整。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档案整理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根据工作需要，及时将相关文件传递给其他部门或人员，并做好登记和跟踪。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文件传递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文件管理与档案整理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负责会议的记录工作，准确记录会议内容、参会人员发言要点等。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协助安排生产部会议，包括会议通知、场地布置、设备准备等。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纪要整理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会后及时整理会议纪要，将会议决策、待办事项等清晰呈现，并跟进执行情况。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958" r="22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958" r="22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会议记录与纪要整理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030" b="230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567" b="35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生产数据统计与分析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定期收集生产现场的数据，包括产量、质量、成本等方面的数据。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数据统计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对收集的数据进行统计和整理，形成各类报表和图表，以便直观了解生产情况。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对生产数据进行深入分析，发现潜在问题并提出改进建议，为生产管理提供决策支持。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重点项目完成情况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我积极参与并协助完成了部门的重点项目，如生产流程优化、质量管理体系建设等，为提升部门整体绩效做出了贡献。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工作效率提升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通过不断学习和实践，我提高了自己的工作效率，能够更快地完成各项任务，为部门节省了宝贵的时间和资源。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日常工作完成情况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在过去的一年中，我按时完成了各项日常任务，包括文件整理、会议记录、生产数据录入等，确保了部门工作的顺利进行。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我主动梳理并优化了部门的文件管理体系，实现了文件的快速查找和有效利用，提高了工作效率和准确性。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文件管理优化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我负责部门的会议组织和记录工作，通过提前准备、认真倾听和详细记录，确保了会议的高效进行和后续工作的顺利推进。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我定期制作生产数据报表，为领导层提供了准确的数据支持，帮助他们更好地了解生产情况和做出决策。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生产数据报表制作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https://d.book118.com/058074040003006035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2024-09-13T16:06:04.185</cp:lastPrinted>
  <dcterms:created xsi:type="dcterms:W3CDTF">2024-09-13T08:06:04Z</dcterms:created>
  <dcterms:modified xsi:type="dcterms:W3CDTF">2024-09-13T08:06:06Z</dcterms:modified>
</cp:coreProperties>
</file>