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C6304-8F8D-4451-9D07-8FF686E4B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4B722D-3AA1-4D47-A560-91B65B3A2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7F40A-1539-439C-947C-B3E4B3C7D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815E1E-3E59-475D-84A7-BD3728BF3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8A3E32-5EC0-4D66-9B44-007F6D5CC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308176-19BA-415A-9059-D8C02F306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E1C6E6-F998-468C-BAFB-312CDC9D3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F3A0F2-6472-40F2-8EB7-BFBDC672E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2583A7-601C-4B73-8FF2-502FB2577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D3F7EE-7623-4A2C-9787-2FCC84DC0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5B107-A5BB-4692-A4FA-BFB2C1301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7407004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移动支付的商业价值与创新发展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移动支付的商业价值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移动支付的创新发展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移动支付面临的挑战与解决方案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555" r="2355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移动支付是指通过手机等移动终端进行支付交易的一种方式，利用移动网络和安全技术实现资金的转移。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便捷性、高效性、安全性、个性化服务。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2000年代初，移动支付开始出现，主要应用于小额支付和预付费卡等领域。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随着智能手机的普及和移动互联网的发展，移动支付逐渐成为主流支付方式。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移动支付不断拓展应用场景，与金融科技、人工智能等技术融合，实现创新发展。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移动支付的发展历程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个人用户和企业用户。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按服务对象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扫码支付、NFC（近场通信）支付、声波支付、生物识别支付等。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按支付方式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线上支付、线下支付、转账汇款等。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按业务类型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移动支付的分类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移动支付的商业价值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移动支付为用户提供了一种简单、快速的支付方式，省去了携带现金或银行卡的麻烦。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随时随地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4370" r="437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90" b="249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移动支付不受时间和地点的限制，用户可以在任何时候、任何地点完成支付。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移动支付平台可以根据用户的需求和偏好提供个性化的服务，如定制支付方式、设置支付提醒等。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提升用户体验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007" r="700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减少人工成本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移动支付自动化程度高，减少了人工干预，降低了人工成本。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提高效率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移动支付提高了交易的效率，减少了交易时间，降低了交易成本。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降低管理成本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移动支付平台可以提供统一的管理界面，降低了管理成本。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降低交易成本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增加交易量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移动支付为电子商务提供了便捷的支付方式，增加了交易量。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提高用户忠诚度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移动支付平台可以与电子商务平台整合，提高用户忠诚度。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移动支付降低了市场门槛，帮助中小企业和个体户拓展市场。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促进电子商务发展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通过移动支付数据，商家可以分析用户的消费行为和习惯，为精准营销提供支持。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市场趋势预测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通过对大量支付数据的分析，商家可以预测市场趋势，提前做好准备。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通过用户反馈和支付数据分析，商家可以对产品进行优化和改进。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增强数据价值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移动支付的创新发展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生物识别技术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生物识别技术为移动支付提供了更安全、便捷的身份验证方式，提高了支付的安全性和效率。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识别技术如指纹识别、面部识别、虹膜识别等，通过识别用户的生物特征信息进行身份验证，具有很高的准确性和防伪能力。在移动支付中，生物识别技术可以用于手机银行、第三方支付等应用，提供快速、安全的身份验证服务，降低了账户被盗用和欺诈的风险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https://d.book118.com/058074070046006032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2024-09-09T18:40:43.529</cp:lastPrinted>
  <dcterms:created xsi:type="dcterms:W3CDTF">2024-09-09T10:40:43Z</dcterms:created>
  <dcterms:modified xsi:type="dcterms:W3CDTF">2024-09-09T10:40:45Z</dcterms:modified>
</cp:coreProperties>
</file>