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20164-CE55-4CF3-B72F-61CA4F1B6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FBCA57-54E4-4F13-A0A5-C759A71CA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647D9C-7D64-4490-B628-2798E8201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D403D7-7A81-436E-B287-DAFF3C75BB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37E8F1-517A-4E85-9BDE-CDB3FC95D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F98A81-24EE-48B6-BB25-1D4076822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3740FA-37B1-4632-84C9-8AC5CB60E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E58AF5-F393-4462-BD90-0335CED9E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A09C59-14E6-42F1-B29D-A96187021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C8BD0-C62F-47FA-A659-840BE4DC5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85834C-4458-46EF-ABD7-6EDB16B2E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75104137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中药热奄包在鼻窦炎中的临床应用探讨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中药热奄包治疗鼻窦炎的理论基础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中药热奄包在鼻窦炎中的临床应用实践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中药热奄包治疗鼻窦炎的优势与不足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中药热奄包在鼻窦炎中的临床应用前景展望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结论与总结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探讨中药热奄包在鼻窦炎治疗中的临床应用效果。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分析中药热奄包治疗鼻窦炎的作用机制及优势。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为鼻窦炎患者提供一种安全、有效的中药治疗方法。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08" r="16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中药热奄包治疗鼻窦炎历史悠久，疗效确切，深受广大患者欢迎。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中药热奄包是一种将中药粉末加热后，以布袋包裹，置于患者鼻部进行热敷的治疗方法。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中药热奄包中的中药成分具有疏风散寒、通窍解热、活血化瘀等功效，对鼻窦炎具有显著的治疗作用。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中药热奄包简介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鼻窦炎是指鼻窦黏膜的炎症，是耳鼻喉科常见病、多发病之一。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鼻窦炎的临床表现主要为鼻塞、流脓涕、头痛、嗅觉减退等，严重影响患者的生活质量。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鼻窦炎的治疗方法多样，包括药物治疗、手术治疗等，但仍有部分患者疗效不佳或反复发作。因此，探讨新的治疗方法具有重要意义。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鼻窦炎概述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中药热奄包治疗鼻窦炎的理论基础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37353" y="2404706"/>
            <a:ext cx="670328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271485" y="1863863"/>
            <a:ext cx="3274807" cy="327480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18543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543" y="2152294"/>
            <a:ext cx="692012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3642991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652135" y="2152294"/>
            <a:ext cx="673724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5990360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990360" y="2105497"/>
            <a:ext cx="692012" cy="598419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10" name="Connector 10"/>
          <p:cNvCxnSpPr/>
          <p:nvPr/>
        </p:nvCxnSpPr>
        <p:spPr>
          <a:xfrm flipH="1">
            <a:off x="273222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518866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鼻窦炎属于中医“鼻渊”范畴，多因外感风热邪毒，或风寒侵袭，久而化热，邪热循经上蒸，犯及鼻窍。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75468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常与脾胃湿热、肝胆郁热等病理因素相关，导致鼻窍肌膜肿胀、闭塞、流涕黄浊等症状。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90683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中医治疗鼻窦炎注重整体观念和辨证论治，通过调整脏腑功能、祛除病邪来达到治疗目的。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140" r="16140"/>
          <a:stretch>
            <a:fillRect/>
          </a:stretch>
        </p:blipFill>
        <p:spPr>
          <a:xfrm>
            <a:off x="8376853" y="1993076"/>
            <a:ext cx="3064070" cy="3016380"/>
          </a:xfrm>
          <a:prstGeom prst="ellipse">
            <a:avLst/>
          </a:prstGeom>
        </p:spPr>
      </p:pic>
      <p:cxnSp>
        <p:nvCxnSpPr>
          <p:cNvPr id="15" name="Connector 15"/>
          <p:cNvCxnSpPr/>
          <p:nvPr/>
        </p:nvCxnSpPr>
        <p:spPr>
          <a:xfrm flipH="1">
            <a:off x="510061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中医学对鼻窦炎的认识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中药热奄包治疗原理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中药热奄包是一种中医外治法，将中药加热后，以药包热敷患处，通过药力和热力的共同作用，达到温通经络、活血化瘀、散寒止痛等效果。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对于鼻窦炎而言，中药热奄包能够改善局部血液循环，促进炎症消退，缓解鼻塞、流涕等症状。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同时，药物成分可经皮肤吸收，直接作用于鼻腔黏膜，发挥消炎、抗菌、抗病毒等作用。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3232606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现代医学研究证实，中药热奄包能够改善局部微循环、增强免疫力、促进炎症吸收等作用，为中药热奄包治疗鼻窦炎提供了科学依据。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4962429"/>
            <a:ext cx="4714229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此外，中药热奄包作为一种非侵入性、无痛苦、无副作用的治疗方法，易被患者接受，尤其适用于儿童、老年人等特殊人群。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750" r="11750"/>
          <a:stretch>
            <a:fillRect/>
          </a:stretch>
        </p:blipFill>
        <p:spPr>
          <a:xfrm>
            <a:off x="6927891" y="1290438"/>
            <a:ext cx="4828526" cy="4828525"/>
          </a:xfrm>
          <a:prstGeom prst="ellipse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396305" y="4914086"/>
            <a:ext cx="1091477" cy="1091477"/>
            <a:chOff x="5396305" y="4914086"/>
            <a:chExt cx="1091477" cy="1091477"/>
          </a:xfrm>
        </p:grpSpPr>
        <p:sp>
          <p:nvSpPr>
            <p:cNvPr id="6" name="AutoShape 6"/>
            <p:cNvSpPr/>
            <p:nvPr/>
          </p:nvSpPr>
          <p:spPr>
            <a:xfrm>
              <a:off x="5396305" y="4914086"/>
              <a:ext cx="1091477" cy="109147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539437" y="5154753"/>
              <a:ext cx="610142" cy="610142"/>
            </a:xfrm>
            <a:custGeom>
              <a:rect l="l" t="t" r="r" b="b"/>
              <a:pathLst>
                <a:path w="304800" h="304800">
                  <a:moveTo>
                    <a:pt x="310886" y="167269"/>
                  </a:moveTo>
                  <a:cubicBezTo>
                    <a:pt x="310886" y="167269"/>
                    <a:pt x="267148" y="122672"/>
                    <a:pt x="206873" y="122672"/>
                  </a:cubicBezTo>
                  <a:cubicBezTo>
                    <a:pt x="147980" y="122672"/>
                    <a:pt x="89764" y="167269"/>
                    <a:pt x="89764" y="167269"/>
                  </a:cubicBezTo>
                  <a:lnTo>
                    <a:pt x="57064" y="153619"/>
                  </a:lnTo>
                  <a:lnTo>
                    <a:pt x="57064" y="193662"/>
                  </a:lnTo>
                  <a:cubicBezTo>
                    <a:pt x="62217" y="195415"/>
                    <a:pt x="65989" y="200158"/>
                    <a:pt x="65989" y="205902"/>
                  </a:cubicBezTo>
                  <a:cubicBezTo>
                    <a:pt x="65989" y="211703"/>
                    <a:pt x="62141" y="216456"/>
                    <a:pt x="56912" y="218170"/>
                  </a:cubicBezTo>
                  <a:lnTo>
                    <a:pt x="66580" y="245135"/>
                  </a:lnTo>
                  <a:lnTo>
                    <a:pt x="38043" y="245135"/>
                  </a:lnTo>
                  <a:lnTo>
                    <a:pt x="47796" y="217942"/>
                  </a:lnTo>
                  <a:cubicBezTo>
                    <a:pt x="43110" y="215951"/>
                    <a:pt x="39834" y="211322"/>
                    <a:pt x="39834" y="205902"/>
                  </a:cubicBezTo>
                  <a:cubicBezTo>
                    <a:pt x="39834" y="200597"/>
                    <a:pt x="43015" y="196082"/>
                    <a:pt x="47558" y="194024"/>
                  </a:cubicBezTo>
                  <a:lnTo>
                    <a:pt x="47558" y="149647"/>
                  </a:lnTo>
                  <a:lnTo>
                    <a:pt x="0" y="129816"/>
                  </a:lnTo>
                  <a:lnTo>
                    <a:pt x="209255" y="35890"/>
                  </a:lnTo>
                  <a:lnTo>
                    <a:pt x="401241" y="130997"/>
                  </a:lnTo>
                  <a:lnTo>
                    <a:pt x="310886" y="167269"/>
                  </a:lnTo>
                  <a:close/>
                  <a:moveTo>
                    <a:pt x="204492" y="145266"/>
                  </a:moveTo>
                  <a:cubicBezTo>
                    <a:pt x="265128" y="145266"/>
                    <a:pt x="294846" y="177365"/>
                    <a:pt x="294846" y="177365"/>
                  </a:cubicBezTo>
                  <a:lnTo>
                    <a:pt x="294846" y="243945"/>
                  </a:lnTo>
                  <a:cubicBezTo>
                    <a:pt x="294846" y="243945"/>
                    <a:pt x="263938" y="268910"/>
                    <a:pt x="199739" y="268910"/>
                  </a:cubicBezTo>
                  <a:cubicBezTo>
                    <a:pt x="135541" y="268910"/>
                    <a:pt x="114138" y="243945"/>
                    <a:pt x="114138" y="243945"/>
                  </a:cubicBezTo>
                  <a:lnTo>
                    <a:pt x="114138" y="177365"/>
                  </a:lnTo>
                  <a:cubicBezTo>
                    <a:pt x="114138" y="177365"/>
                    <a:pt x="143856" y="145266"/>
                    <a:pt x="204492" y="145266"/>
                  </a:cubicBezTo>
                  <a:close/>
                  <a:moveTo>
                    <a:pt x="203302" y="254641"/>
                  </a:moveTo>
                  <a:cubicBezTo>
                    <a:pt x="245326" y="254641"/>
                    <a:pt x="279397" y="246116"/>
                    <a:pt x="279397" y="235620"/>
                  </a:cubicBezTo>
                  <a:cubicBezTo>
                    <a:pt x="279397" y="225123"/>
                    <a:pt x="245326" y="216599"/>
                    <a:pt x="203302" y="216599"/>
                  </a:cubicBezTo>
                  <a:cubicBezTo>
                    <a:pt x="161277" y="216599"/>
                    <a:pt x="127216" y="225123"/>
                    <a:pt x="127216" y="235620"/>
                  </a:cubicBezTo>
                  <a:cubicBezTo>
                    <a:pt x="127216" y="246116"/>
                    <a:pt x="161277" y="254641"/>
                    <a:pt x="203302" y="25464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5396305" y="316030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96305" y="147882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8547" y="3392546"/>
            <a:ext cx="626995" cy="62699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68096" y="1750615"/>
            <a:ext cx="547896" cy="547896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1502783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中药热奄包治疗鼻窦炎符合中医辨证论治原则，可根据患者具体证型选用不同的中药配方进行热敷。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临床应用的理论依据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中药热奄包在鼻窦炎中的临床应用实践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446" r="244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选择符合鼻窦炎诊断标准的病例，包括急性鼻窦炎、慢性鼻窦炎等不同类型的患者。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病例选择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根据患者的临床症状、体征和影像学检查等结果，综合判断是否符合鼻窦炎的诊断标准。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病例选择与诊断标准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采用中药热奄包进行治疗，根据患者的具体情况选择适当的中药配方，将中药粉碎后装入布袋中，加热后敷于患者鼻部。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治疗前对患者进行详细的解释和说明，取得患者的配合。治疗时让患者取舒适体位，将加热后的中药热奄包置于患者鼻部，根据患者的耐受情况调整热敷时间和温度。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操作过程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治疗方法及操作过程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https://d.book118.com/058075104137006034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2024-09-13T13:09:19.471</cp:lastPrinted>
  <dcterms:created xsi:type="dcterms:W3CDTF">2024-09-13T05:09:19Z</dcterms:created>
  <dcterms:modified xsi:type="dcterms:W3CDTF">2024-09-13T05:09:21Z</dcterms:modified>
</cp:coreProperties>
</file>