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D15F2-2474-4D68-B05A-17BD0C14B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23EA0-4123-4357-990C-4E9F7E770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345A9-D122-4533-AD8F-80C20CE32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C8D25-5C3C-4026-9344-C600B6BE6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646F98-1ADF-46E2-8F96-93105D0DB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61A470-9D44-4440-A39D-AFD3FA938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A5D269-82E9-4D8A-BA6B-246ABE026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B7B25-751B-4AFE-915D-1826B4BBA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C778D-9600-486A-AA8D-DB433288A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EA7F3-AFC5-4EB9-ACA0-5C26A9575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F22A9-97B9-4431-88E0-7280C7FD0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7606211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一例白内障手术护理查房PPT课件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护理体会与建议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年龄：75岁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职业：退休教师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籍贯：中国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视力逐渐下降，视物模糊，影响生活。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375" r="18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患者有高血压、糖尿病等基础疾病，长期服用药物治疗。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眼科检查发现晶状体混浊，视力严重受损。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超声乳化吸除联合人工晶状体植入术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手术名称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2023年5月10日，上午9:00-11:00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患者在局部麻醉下接受手术，医生通过超声乳化技术吸除混浊的晶状体，然后植入人工晶状体。手术过程顺利，出血少，无并发症发生。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向患者介绍白内障手术的过程，让他们了解手术的安全性和可靠性，减轻他们的焦虑和恐惧。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625" r="21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介绍手术过程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耐心解答患者及其家属的疑问，让他们了解手术前后的注意事项，增强他们对手术的信心。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解答患者疑问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鼓励患者表达自己的感受和担忧，以便更好地了解他们的需求，提供更有针对性的护理。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鼓励患者表达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眼部准备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确保患者眼部无感染，遵循医嘱进行眼部用药。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评估患者的身体状况，了解是否有其他疾病，以便更好地应对手术中可能出现的问题。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术前宣教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向患者介绍手术前的注意事项，如禁食、禁水、不化妆等。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患者应遵循医生的建议，按时服药、定期回诊复查。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手术后应避免眼部受到外力冲击，不要揉眼、挤压眼球。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眼部保护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保持清淡、营养均衡的饮食，避免食用刺激性食物。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https://d.book118.com/058076062110006023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2024-08-30T10:41:37.726</cp:lastPrinted>
  <dcterms:created xsi:type="dcterms:W3CDTF">2024-08-30T02:41:37Z</dcterms:created>
  <dcterms:modified xsi:type="dcterms:W3CDTF">2024-08-30T02:41:39Z</dcterms:modified>
</cp:coreProperties>
</file>