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E442E-88B6-4BF6-B3AD-C6FAA631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F9D51-0593-4601-8BA7-D9514FBA9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E4283-1D41-4B76-B60F-6D93648A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40794-D6B1-4BD7-8A17-11F3FD70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FA945-C0B6-422F-B9D2-F4DD5CE4B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5AF837-83C5-4F56-8B2B-CEF699F4A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A1210A-9B69-4847-B97D-0BFFCADD5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AB8A8E-80BD-4631-978D-EF211F574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57E00-D903-49C0-9339-581D843B6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44BB0-29E0-49BD-9B22-654FCEFAA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B2503-C888-4B65-A750-8FEE0F9D3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6125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护理综合病例站点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病人监测与反馈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安全与隐私保护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护理综合病例站点旨在为护理人员提供一个集中的病例管理系统，以便更好地进行病例跟踪、分析和学习。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随着医疗技术的不断发展和病例数量的增加，传统的病例管理方式已经无法满足现代医疗的需求。为了提高护理效率和医疗质量，护理综合病例站点应运而生。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06" r="185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护理综合病例站点具备病例录入、跟踪、分析、学习等功能，为护理人员提供全面的病例管理服务。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该站点具有易用性、安全性、实时性等特点，能够满足护理人员在日常工作中的需求。同时，该站点还支持多平台操作，方便用户随时随地进行病例管理。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高效录入、安全存储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合病例站点提供病例录入功能，支持多种信息录入方式，如文字、图片、视频等，方便用户快速、准确地录入病例信息。同时，系统采用先进的安全技术，确保病例数据存储安全可靠，防止数据丢失或被篡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病例录入与存储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快速查询、精准检索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护理综合病例站点提供强大的病例查询与检索功能，用户可以根据关键词、日期范围、患者信息等条件进行查询与检索，快速找到所需病例。系统支持模糊查询和精确查询，满足用户不同的查询需求。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病例查询与检索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83" r="13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导出格式多样、分享权限可控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护理综合病例站点支持多种导出格式，如Word、PDF、Excel等，方便用户将病例信息导出并打印或保存。同时，系统提供可控的分享功能，用户可以根据需要设置分享范围和权限，确保病例信息的安全性和隐私性。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病例导出与分享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护理计划与执行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收集病人的基本信息、病史、诊断、治疗方案等，对病人的情况进行全面评估。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根据病人情况，制定具体的护理目标，如预防并发症、提高生活质量等。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为实现护理目标，制定具体的护理措施，如定时记录生命体征、指导病人进行康复训练等。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为评估护理效果，制定具体的评价标准，如病人满意度、护理效果指标等。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按照护理计划，实施具体的护理措施，确保病人得到全面、专业的护理。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调整护理措施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对护理过程进行详细记录，包括病人的病情变化、护理措施的执行情况等。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及时与医生沟通，了解病人的病情变化和治疗方案调整，确保护理计划与治疗计划的一致性。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根据病人的实际情况和护理效果，及时调整护理措施，确保护理计划的针对性和有效性。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293" r="829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538" r="1453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护理效果的评估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收集相关数据，包括病人的病情变化、护理效果指标等。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对收集到的数据进行统计分析，了解护理效果的实际效果。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根据数据分析结果，对护理效果进行评估，判断是否达到预期的护理目标。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根据评估结果，及时反馈调整护理计划，优化护理措施，提高护理效果。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评估效果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https://d.book118.com/058076125033006035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2024-09-13T23:19:42.597</cp:lastPrinted>
  <dcterms:created xsi:type="dcterms:W3CDTF">2024-09-13T15:19:42Z</dcterms:created>
  <dcterms:modified xsi:type="dcterms:W3CDTF">2024-09-13T15:19:44Z</dcterms:modified>
</cp:coreProperties>
</file>