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E43B6-1393-499A-A405-3DA329101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F42A8-7774-47C6-880B-78F615F3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44471-8512-4261-A039-587958529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B9758-C5AC-4EEC-8564-AED34BDF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00706-7602-43E6-B482-741327CF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E41F7-A22A-4202-999A-15E91F833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D13E3-5384-4E28-B337-40350110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A272C-6B0A-4424-A93B-8F4841A0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5EF23-CA4A-4B4F-86C5-288DFDA8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A6FE0-4E7E-445E-BF4C-9A832D50A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6560C-81D9-4465-B802-744C17E7E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6143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母婴护理理论讲解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母婴护理技能和方法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母婴护理中的常见问题及处理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母婴护理的目标是促进母亲和婴儿的身心健康，提高母婴的生活质量，并帮助母亲顺利度过产后的适应期。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母婴护理是指对母亲和婴儿提供的一系列护理服务，包括产后的身体恢复、婴儿的喂养、卫生保健等方面的照顾。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母婴护理对于母亲和婴儿的身心健康至关重要，它可以帮助母亲快速恢复身体，预防产后抑郁，提高母乳喂养的成功率。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对于婴儿来说，良好的母婴护理可以促进其生长发育，增强免疫力，降低患病风险。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母婴护理的目标包括促进母婴身心健康、保障母婴安全、提供科学喂养指导、提高母婴的生活质量等。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的原则包括个性化、全面性、科学性和安全性等。个性化原则要求根据母亲和婴儿的具体情况制定护理计划；全面性原则要求对母亲和婴儿的生理、心理和社会等方面进行全面照顾；科学性原则要求遵循医学科学知识和最新的护理实践；安全性原则要求确保母亲和婴儿在接受护理过程中的安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孕期饮食应均衡，多吃蔬菜水果，保证蛋白质和钙的摄入，避免食用生冷、辛辣、油腻的食物。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孕期适当的运动可以帮助控制体重、增强体质，推荐散步、孕妇瑜伽等低强度运动。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定期进行产前检查，了解胎儿和妈妈的身体状况，及时发现并处理问题。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产后子宫需要一段时间恢复，通常需要六周左右。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子宫恢复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产后会有恶露排出，大约持续4-6周。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产后妈妈会进入哺乳期，需要为宝宝提供充足的乳汁。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79" r="1547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新生儿体温调节能力较弱，需要注意保暖。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500" r="205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新生儿胃容量较小，需要少量多餐的喂养。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新生儿皮肤娇嫩，需要注意清洁和护理。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母乳是宝宝最好的食物，可以提供全面的营养，增强宝宝的免疫力。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母乳喂养的好处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哺乳时应让宝宝的头和身体保持一条直线，宝宝的嘴唇应含住乳晕和乳头。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正确的哺乳姿势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母乳的质和量会随着宝宝的生长和需求而变化，妈妈应按需哺乳。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母乳的质和量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母乳喂养基础知识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母婴护理技能和方法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https://d.book118.com/058076143137006027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2024-09-06T00:37:12.057</cp:lastPrinted>
  <dcterms:created xsi:type="dcterms:W3CDTF">2024-09-05T16:37:12Z</dcterms:created>
  <dcterms:modified xsi:type="dcterms:W3CDTF">2024-09-05T16:37:13Z</dcterms:modified>
</cp:coreProperties>
</file>