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1639F-13AD-4768-8CC2-18657EF01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18DDA-EE3A-4860-8ECC-4EC161AB0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10507-C6C5-480C-A1A1-AEB7ED5B2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57C92A-A00B-43A8-9421-2BB6CA7F3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EF48B2-9109-4CE6-982D-8C0E6CDFD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BA50B7-8547-42C7-95A2-793D7EB4E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66C234-425F-4326-B71D-A5CC73F64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67553-3593-4D92-B3FF-2125618AD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67309D-3E8D-4B42-8787-BFC2BF731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7C7956-3A98-4575-99E7-E422413A8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E300E-B141-4DC9-AD5E-E3885617F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000601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移动个人工作实习总结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实习过程与经历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个人能力提升与认知变化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反思总结与改进建议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感谢致辞与附录材料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单位名称：XX公司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单位性质：互联网科技公司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单位规模：1000人以上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单位文化：创新、激情、协作、共赢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参与产品设计和原型制作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协助产品经理与推广、运营等部门沟通协调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实习岗位：产品经理助理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协助产品经理进行市场调研和用户需求分析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协助完成产品文档编写和测试工作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实习岗位及职责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707" r="870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实习目标与期望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学习与掌握产品经理的基础知识和实践技能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了解互联网科技公司的运作模式和团队协作方式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培养解决实际问题的能力和创新精神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建立良好的人际关系网络，为未来职业发展打下基础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实习过程与经历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为期3个月的实习，每周工作5天，每天8小时。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实习时长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遵守公司规定，按时上下班，有加班时适当调整。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上下班时间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实习期间无请假，保证全勤出勤。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请假情况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实习时间安排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客户端开发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测试与修复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文档编写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项目进度跟踪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工作内容与任务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参与公司某移动应用的客户端开发，负责部分模块的设计与实现。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协助测试团队进行功能测试，发现并修复若干bug。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负责编写并维护相关的技术文档，方便团队成员查阅。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定期向导师汇报工作进度，确保项目按时完成。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与团队成员保持良好的沟通与协作，共同完成项目任务。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团队成员互动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在遇到问题时主动向团队成员请教，分享自己的解决方案。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求助与分享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熟练使用Git、Jira等团队协作工具，提高团队协作效率。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工具使用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定期参加项目相关会议，了解项目动态，及时调整工作方向。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会议参与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深入理解了移动通信系统的组成部分，包括基站、移动台、控制器等。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移动通信系统构成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无线传播特性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调制与解调技术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移动通信标准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掌握了无线电波传播特性，如路径损耗、阴影效应、多径传播等。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熟悉了各种调制与解调技术的原理和应用场景，如QPSK、OFDM等。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了解了主要移动通信标准的发展历程和特点，如2G、3G、4G、5G等。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移动通信原理掌握情况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参与了网络覆盖优化项目，通过调整基站参数、增加基站等手段改善覆盖效果。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网络覆盖优化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掌握了干扰排查与处理的方法，如频谱分析、相关干扰处理等。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干扰排查与处理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协助进行了容量提升工作，通过扩容、负载均衡等手段提高网络容量。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容量提升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运用数据分析工具进行网络性能评估和优化方案制定，提高网络质量。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移动网络优化技术运用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https://d.book118.com/058100060126006044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2024-09-25T02:58:49.909</cp:lastPrinted>
  <dcterms:created xsi:type="dcterms:W3CDTF">2024-09-24T18:58:49Z</dcterms:created>
  <dcterms:modified xsi:type="dcterms:W3CDTF">2024-09-24T18:58:52Z</dcterms:modified>
</cp:coreProperties>
</file>