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DF4F8-9383-4B7D-9C2F-04FA0C4EB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269F0-3E0A-4636-832C-987FCD88C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5356A-2FF5-4AAF-B677-04FA1109B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D4864-F405-4CB8-A8F2-0ACD052C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CE729-A18D-482D-982F-DB8ED0182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9BE053-B0F6-4862-BB86-377B1D28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C54A8-8274-4741-A569-24DACC66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0DDD3-2DD7-4740-9EC4-5E674B58D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52DB6-FBDE-4CE1-ABD1-51313E667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0C855-CBD0-4AE1-9DC1-DFA98442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48F8F-07EE-4C1A-B1EB-79CC984C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01125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脑室引流管护理教学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脑室引流管的护理要点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脑室引流管并发症的预防与处理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脑室引流管护理教学建议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脑室引流管护理教学案例分享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脑室引流管是一种医疗设备，用于将脑室内多余的脑脊液引流出来，以降低颅内压、缓解症状并预防并发症。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脑室引流管的主要作用是治疗脑室内出血、颅内感染、脑积水等病症，通过引流脑脊液，减轻患者头痛、呕吐、视乳头水肿等症状，降低颅内压，保护脑组织。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63" r="200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根据材料、结构、功能的不同，脑室引流管可分为硅胶管、聚氨酯管、尼龙管等不同类型。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根据患者的病情和需要，医生会选择合适的脑室引流管，如单侧或双侧引流，长期或短期引流等。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引流管的放置与维护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脑室引流管的维护包括定期更换引流袋、保持引流管通畅、定期检查引流液的性状和量等。同时，需注意观察患者情况，如有异常及时处理。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脑室引流管的放置通常是通过手术将引流管插入脑室，并固定在头皮上。放置过程中需严格遵守无菌操作原则，确保引流管的位置准确、固定牢固。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脑室引流管的护理要点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https://d.book118.com/058101125047006027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2024-09-05T04:34:52.680</cp:lastPrinted>
  <dcterms:created xsi:type="dcterms:W3CDTF">2024-09-04T20:34:52Z</dcterms:created>
  <dcterms:modified xsi:type="dcterms:W3CDTF">2024-09-04T20:34:54Z</dcterms:modified>
</cp:coreProperties>
</file>