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5DD2F-B404-47FC-87BF-6E08A887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BE64D-A769-4C75-A928-AD21DC94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E835-C3E6-484A-BE15-9FBE4762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57116-4CB6-422A-9A2B-60464D74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8EE06-4AEC-4C7E-9CBC-9D0840D1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2EEFB-F1C0-4476-9DD4-A3B86E72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B155B-AB5A-417B-B7A0-6C37F556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22B0E-0041-42C3-B7C5-80EBE14A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2016-04F5-4A8E-AEE5-8E66F1F2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CF76-9FA9-4678-A776-EFD125AF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66705-B4E8-42CA-B93D-2761DC95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400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垃圾分类的国际经验与借鉴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国际垃圾分类经验与模式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国际垃圾分类技术与方法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借鉴国际经验，推进我国垃圾分类工作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随着全球城市化进程不断加快，城市垃圾产生量急剧增加，垃圾分类处理成为亟待解决的问题。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全球资源日益紧缺，垃圾分类有助于实现资源回收利用，减轻环境压力。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资源短缺与环境压力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垃圾分类是实施可持续发展战略的重要举措，有利于推动经济社会与环境的协调发展。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我国垃圾分类起步较晚，但近年来政府加大了推进力度，部分城市如上海、北京、深圳等已率先实施垃圾分类制度。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国内外差距与挑战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与发达国家相比，我国在垃圾分类的法律法规、宣传教育、技术支撑等方面仍存在较大差距，面临诸多挑战。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发达国家如日本、德国、瑞典等在垃圾分类方面取得显著成效，建立了完善的分类收集、运输和处理体系。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国际垃圾分类经验与模式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33" b="183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日本垃圾分类经验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日本实行严格的垃圾分类制度，将垃圾细分为可燃物、不可燃物、资源垃圾、大型垃圾等，每种垃圾都有专门的收集容器和处理方式。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定时定点投放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居民需在指定时间将垃圾投放到指定地点，错过投放时间则需等待下次投放。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法律法规保障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日本政府制定了完善的垃圾分类法律法规，对违反规定的行为进行惩罚。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垃圾收费制度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德国实行垃圾收费制度，按照垃圾的产生量和种类进行收费，鼓励民众减少垃圾产生。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双轨制回收系统（DSD）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德国采用双轨制回收系统，由专门组织对包装废弃物进行回收利用，有效促进了垃圾的减量化和资源化。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德国重视垃圾分类教育，从小培养民众的环保意识和垃圾分类习惯。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德国垃圾分类经验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回收再利用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美国重视垃圾的回收再利用，通过设立回收站、提供回收奖励等方式鼓励民众积极参与。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美国同样注重垃圾分类教育，通过学校、社区等渠道普及垃圾分类知识。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美国采用市场化运作方式，引入竞争机制，推动垃圾处理行业的发展和创新。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美国垃圾分类经验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国际垃圾分类技术与方法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在垃圾产生的源头进行分类，包括家庭、办公室、学校等场所，通过设置不同颜色的垃圾桶或垃圾袋来区分不同类型的垃圾。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在指定的时间和地点进行分类收集，通常由专业的垃圾收集人员或志愿者进行指导和监督。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定期定点分类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339" r="2233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利用先进的技术手段，如图像识别、传感器等，对垃圾进行自动分类和识别，提高分类的准确性和效率。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https://d.book118.com/058104004023006030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2024-09-06T09:12:10.373</cp:lastPrinted>
  <dcterms:created xsi:type="dcterms:W3CDTF">2024-09-06T01:12:10Z</dcterms:created>
  <dcterms:modified xsi:type="dcterms:W3CDTF">2024-09-06T01:12:12Z</dcterms:modified>
</cp:coreProperties>
</file>