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AE76C2-5C6B-414E-B570-69595A895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F528A-245A-4323-A0AE-2B47D7F9D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DD5239-6478-4842-941D-9B589EF03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AEE172-5592-4CA0-B0D5-120565DACE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C88409-0FA0-498A-86DA-AA0B8A8408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97502B-FAF8-4852-9DEB-FBC5764554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383681-BD6B-476E-BB0E-647BF84175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02E78B-7DEE-439B-BA99-038CCEFC98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C7607-29A0-421A-99FA-CCF808177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B8113-8C7B-473D-B386-523816FE5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DEE26F-BADE-475E-932B-BEB8DC501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04077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专科网络营销专业</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专科网络营销专业概述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网络营销基础知识</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专科网络营销专业课程设置</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专科网络营销专业实践环节</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专科网络营销专业人才培养模式</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专科网络营销专业发展前景和挑战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专科网络营销专业概述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互联网技术的快速发展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随着互联网技术的不断进步，网络营销逐渐成为企业营销的重要手段。</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市场需求的变化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消费者行为和需求的改变，促使企业需要更加专业和高效的网络营销策略。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专业的发展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为了满足市场需求，专科网络营销专业应运而生，旨在培养具备专业技能的网络营销人才。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专业背景和发展历程</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培养具备扎实的网络营销理论基础和实践技能，能够从事网络营销策划、运营、推广和管理等方面工作的高素质技能型人才。</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网络营销基础、搜索引擎优化（SEO）、搜索引擎营销（SEM）、社交媒体营销、内容营销、数据分析与运用、网站建设与维护等。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专业培养目标和课程设置</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课程设置</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培养目标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就业前景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随着互联网的普及和网络营销的广泛应用，网络营销专业人才需求量大，就业前景广阔。毕业生可在电子商务、媒体、广告、公关等领域从事相关工作。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行业发展趋势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随着新媒体和社交平台的兴起，网络营销形式和手段不断更新，对专业人才的要求也越来越高。同时，随着数据驱动营销的普及，数据分析与运用能力将成为网络营销人才的核心竞争力。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专业的就业前景和行业发展趋势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网络营销基础知识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网络营销是一种利用互联网技术进行品牌推广、产品营销和客户关系管理的营销方式，具有全球性、交互性、实时性和个性化等特点。</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网络营销利用互联网作为传播信息的媒介，通过网站、社交媒体、电子邮件等多种渠道，将企业的产品、服务和品牌信息传递给目标客户。网络营销具有全球性，可以覆盖全球范围内的潜在客户；交互性可以让企业与客户进行实时互动，了解客户需求和反馈；实时性则让企业能够快速响应市场变化和客户需求；个性化则可以根据客户需求和行为特征，提供定制化的产品和服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详细描述</a:t>
            </a:r>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网络营销的定义和特点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网络营销的常用工具和平台</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总结词：网络营销常用的工具包括搜索引擎优化（SEO）、搜索引擎营销（SEM）、内容营销、社交媒体营销等，平台则包括社交媒体平台、广告平台、电商平台等。</a:t>
            </a:r>
          </a:p>
          <a:p>
            <a:pPr marL="203200" lvl="0" indent="-203200">
              <a:buFont typeface="Arial"/>
              <a:buChar char="•"/>
            </a:pPr>
            <a:r>
              <a:rPr lang="en-US" sz="1425">
                <a:solidFill>
                  <a:schemeClr val="dk1"/>
                </a:solidFill>
                <a:latin typeface="Microsoft Yahei"/>
                <a:ea typeface="Microsoft Yahei"/>
                <a:cs typeface="Microsoft Yahei"/>
              </a:rPr>
              <a:t>详细描述：搜索引擎优化（SEO）是利用搜索引擎的规则，提高网站在搜索结果中的排名，从而增加网站流量和曝光率。搜索引擎营销（SEM）则是通过投放关键词广告，让企业在搜索结果中获得更高的曝光率和点击率。内容营销则是通过创造有价值的内容，吸引潜在客户的关注和访问，提高品牌知名度和美誉度。社交媒体营销则是利用社交媒体平台，发布有价值的内容和互动信息，吸引目标客户的关注和参与。常用的社交媒体平台包括微信、微博、抖音等，广告平台则包括百度广告、腾讯广告等，电商平台则包括淘宝、天猫、京东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网络营销的基本策略和方法</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总结词：网络营销的基本策略包括品牌策略、产品策略、渠道策略、价格策略等，方法则包括搜索引擎优化（SEO）、搜索引擎营销（SEM）、内容营销、社交媒体营销等。</a:t>
            </a:r>
          </a:p>
          <a:p>
            <a:pPr marL="203200" lvl="0" indent="-203200">
              <a:buFont typeface="Arial"/>
              <a:buChar char="•"/>
            </a:pPr>
            <a:r>
              <a:rPr lang="en-US" sz="1425">
                <a:solidFill>
                  <a:schemeClr val="dk1"/>
                </a:solidFill>
                <a:latin typeface="Microsoft Yahei"/>
                <a:ea typeface="Microsoft Yahei"/>
                <a:cs typeface="Microsoft Yahei"/>
              </a:rPr>
              <a:t>详细描述：品牌策略主要是通过建立品牌形象和知名度，提高目标客户对企业的认知度和信任度。产品策略则是通过不断创新和优化产品，满足客户需求和提高市场竞争力。渠道策略则是通过多元化的销售渠道，扩大销售覆盖面和提高销售量。价格策略则是通过合理的定价策略，提高企业的利润空间和市场占有率。网络营销的方法多种多样，需要根据企业的实际情况和市场环境进行选择和应用。例如，搜索引擎优化（SEO）可以提高网站在搜索结果中的排名，增加曝光率和流量；搜索引擎营销（SEM）则可以通过投放关键词广告，快速提高品牌知名度和销售量；内容营销则是通过创造有价值的内容吸引潜在客户的关注和访问；社交媒体营销则可以利用社交媒体平台发布有价值的内容和互动信息，吸引目标客户的关注和参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专科网络营销专业课程设置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掌握营销策划的基本原理和方法，培养学生在不同场景下制定营销策略的能力。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营销策划</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了解品牌建设、维护和推广的方法，培养学生品牌管理和品牌传播的能力。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品牌管理</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营销策划类课程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500" r="275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数字媒体营销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学习数字媒体的营销策略、工具和平台，培养学生运用数字媒体进行营销的能力。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社交媒体管理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深入了解社交媒体平台的运营、推广和内容创作，培养学生社交媒体管理和运营的能力。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数字媒体类课程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数据分析类课程</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数据挖掘与分析</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学习数据挖掘和分析的基本方法，培养学生运用数据分析工具进行数据分析和解读的能力。</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用户行为分析</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研究用户行为和消费心理，培养学生运用数据分析用户行为和需求的能力。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https://d.book118.com/058104077142006036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2024-09-16T13:01:39.003</cp:lastPrinted>
  <dcterms:created xsi:type="dcterms:W3CDTF">2024-09-16T05:01:39Z</dcterms:created>
  <dcterms:modified xsi:type="dcterms:W3CDTF">2024-09-16T05:01:41Z</dcterms:modified>
</cp:coreProperties>
</file>