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B8B2C-AC40-4C42-9E13-CB0E758C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ABD46-24ED-4931-ACA7-464288256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3C5D1-B69C-4BA8-BC64-079A19533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33B1C-1C57-4A83-831A-3C4B8D0D6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B0B9B5-752B-4AC9-9F48-2A25274E1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3B243C-AC15-4C82-83E9-C6FF72F59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EAE5F-96BA-44C8-A22C-6E1D4A399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9E59B-B8FF-46EB-AA66-FFFB1C52F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DE63B-6DEE-4EA6-A4A7-D3349C71C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2ED8F-03FE-4955-9F8A-C70BABE61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7E759-94E9-4F4F-B87C-9EFDB6CE6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04111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足月胎膜早破护理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足月胎膜早破的原因及危险因素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护理措施实施及效果评价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健康教育及心理支持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探讨足月胎膜早破的护理措施，以降低母婴并发症的发生率，保障母婴安全。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足月胎膜早破是产科常见并发症之一，可能导致早产、胎儿窘迫、感染等不良后果，因此对其进行及时有效的护理至关重要。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足月胎膜早破是指在妊娠满37周后，胎膜在临产前自然破裂的现象。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根据破膜时间的不同，可分为足月早期胎膜早破和足月晚期胎膜早破；根据破膜位置的不同，可分为高位破膜和低位破膜。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足月胎膜早破的原因及危险因素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羊膜腔压力升高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胎膜受力不均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营养因素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宫腔压力过高如双胎妊娠、羊水过多等，容易引起胎膜早破。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生殖道感染是胎膜早破的主要原因，常见病原体如厌氧菌、衣原体、B族链球菌和淋病奈瑟菌等上行侵袭宫颈内口局部胎膜，使胎膜局部张力下降而导致破裂。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孕妇铜、锌及维生素等缺乏，影响胎模胶原纤维、弹力纤维及胶蛋白的合成，胎膜抗张能力下降，易引起胎膜早破。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胎位异常、头盆不称等可使胎儿先露部不能与骨盆入口衔接，前羊膜囊所受压力不均，宫颈机能不全，前窝囊楔入，胎膜受压不均，导致胎膜早破。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孕妇年龄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孕妇年龄越大，胎膜早破的风险越高。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随着孕产次的增加，胎膜早破的发生率也会相应增加。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孕妇吸烟可使胎膜早破的风险增加。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孕妇营养不良，特别是缺乏维生素C、锌等微量元素时，胎膜早破的发生率增加。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生殖道感染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生殖道感染是胎膜早破的常见原因，如阴道炎、宫颈炎等均可增加胎膜早破的风险。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羊膜腔穿刺术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羊膜腔穿刺术可能增加胎膜早破的风险，但这一风险相对较低。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危险因素探讨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孕妇突感有较多液体从阴道流出，有时可混有胎脂及胎粪，无腹痛等其他产兆。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肛门检查上推胎先露部见阴道流液量增加。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阴道窥器检查见阴道后穹窿有羊水积聚或有羊水自宫口流出，可确诊胎膜早破。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阴道液pH值测定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阴道液涂片检查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生化指标检测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诊断方法及标准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正常阴道液pH值为4.5～5.5，羊水pH值为7.0～7.5。若pH≥6.5，提示胎膜早破，准确率可达90%。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阴道液涂于玻片上，干燥后镜检可见羊齿植物叶状结晶为羊水，用0.9%氯化钠溶液滴在玻片上，干燥后不见羊齿植物叶状结晶，用苏丹Ⅲ染色可见黄色脂肪小粒，用0.5%硫酸尼罗蓝染色在光镜下见橘黄色胎儿上皮细胞，均可确定为羊水，准确率可达95%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采用对胎儿无影响的可溶性细胞间黏附分子-1(sICAM-1)等生化指标检测，若sICAM-1浓度≥17.9μg/L可诊断为胎膜早破，准确率可达70%～90%。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对于可疑胎膜早破孕妇，超声检测羊水量可能有一定帮助，如果超声提示羊水量明显减少，同时孕妇还有过阴道排液的病史，需要高度怀疑胎膜早破。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https://d.book118.com/058104111115006047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2024-09-29T03:22:42.241</cp:lastPrinted>
  <dcterms:created xsi:type="dcterms:W3CDTF">2024-09-28T19:22:42Z</dcterms:created>
  <dcterms:modified xsi:type="dcterms:W3CDTF">2024-09-28T19:22:43Z</dcterms:modified>
</cp:coreProperties>
</file>