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0D4E1-48BA-4C47-A2F6-2ADB43C75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1B282-1DCA-4BF6-A26C-B3237BDDF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5BE46-AFC2-4853-8FD5-96E8D707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B2E47-6881-4307-94A9-BB253BEDF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DDC64-C14E-4EBF-8C06-ADA968070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C2DB4-1042-40E8-9332-905130080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CD292-FE6B-4EF5-B6EF-CEA3F3E49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B5090-518A-480A-874E-59044CB3F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D9A20-B658-428D-AF83-282274C1D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E89F8-9A7E-4626-B80D-ED037CF60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9D20D-F104-4310-82EE-70FA8D3F1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05004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杜波组织胞浆菌病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疾病影响与后果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研究进展与未来展望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39" r="304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71" r="300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34" r="290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杜波组织胞浆菌病是一种由组织胞浆菌感染引起的真菌性疾病。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该病主要通过空气传播，具有潜伏期长、病程缓慢、容易复发的特点。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感染源主要是土壤中的组织胞浆菌孢子，以及被孢子污染的尘埃、木材、饲料等。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90" r="97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通过吸入孢子进入人体，引起肺部感染，进而扩散至全身。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老年人、儿童、身体虚弱者和免疫系统受损者更容易感染。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早期症状包括发热、咳嗽、呼吸困难等，容易被误诊为感冒或肺结核。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58" r="173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随着病情发展，可能出现胸痛、咳血、体重下降、夜间出汗等症状。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晚期症状包括多器官衰竭、昏迷甚至死亡。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晚期症状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观察患者的症状和体征，如发热、咳嗽、呼吸困难等，以初步判断是否可能患有杜波组织胞浆菌病。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12" r="1721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临床表现观察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通过采集患者的血液、痰液、尿液等样本进行培养和检测，以确定是否存在杜波组织胞浆菌。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通过X光、CT等影像学检查，观察肺部或其他器官的病变情况，有助于诊断和病情评估。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抗真菌药物治疗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一旦确诊，应立即开始使用抗真菌药物进行治疗，如两性霉素B、氟胞嘧啶等。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对于严重病例，应给予吸氧、机械通气等支持治疗，以维持患者的生命体征。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对于某些严重的肺部病变，可能需要手术切除病变部分。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对于高风险人群，可以考虑接种疫苗进行预防。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保持健康的生活方式，加强锻炼，提高自身免疫力，有助于预防杜波组织胞浆菌病的发生。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避免接触可能带有杜波组织胞浆菌的土壤、木材等物质，以降低感染风险。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疾病影响与后果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https://d.book118.com/058105004047006027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2024-09-05T04:35:34.679</cp:lastPrinted>
  <dcterms:created xsi:type="dcterms:W3CDTF">2024-09-04T20:35:34Z</dcterms:created>
  <dcterms:modified xsi:type="dcterms:W3CDTF">2024-09-04T20:35:36Z</dcterms:modified>
</cp:coreProperties>
</file>