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29C4CD-C2D6-466C-AEB6-FABC193612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02026A-73B1-4E29-B1CF-DCC9CF3D3E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DCA21B-43CA-46A5-BC03-E0A22CC65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4A5786-4C59-4004-9A58-06B60AC015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92EF0F-D10D-440D-9F92-C11CBB9792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F0CB2C-5072-40F6-B195-FF4E5C5DF0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43A735-601E-4993-9328-127D09B4CE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EC2867-1E2D-400E-8CEC-26A2C9C242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F561B0-2BD8-4DDD-A576-5FC2224217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1FA6B7-BA9E-4EB6-AA30-94872D33D7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F9BD4A-F829-4F6D-A075-6617E76A6D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10511612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专业与职业生涯发展的关系</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专业的选择与职业发展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专业技能与职业素养</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专业发展与职业晋升</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专业与职业生涯的规划与调整</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专业与职业生涯发展的案例分析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分析专业选择对职业生涯的影响，以及如何利用专业背景提升职业竞争力。</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阐述专业与职业生涯发展的内在联系，强调专业素养在职业成功中的重要性。</a:t>
            </a:r>
          </a:p>
        </p:txBody>
      </p:sp>
      <p:pic>
        <p:nvPicPr>
          <p:cNvPr id="7" name="Picture 7"/>
          <p:cNvPicPr>
            <a:picLocks noChangeAspect="1"/>
          </p:cNvPicPr>
          <p:nvPr/>
        </p:nvPicPr>
        <p:blipFill>
          <a:blip r:embed="rId2"/>
          <a:srcRect l="9525" r="952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7128" b="712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5513" b="5513"/>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探讨专业与职业生涯发展的关系，为个人职业规划提供指导。</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79079" y="1866934"/>
            <a:ext cx="390525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介绍专业的定义和分类，以及职业生涯发展的概念。</a:t>
            </a:r>
          </a:p>
        </p:txBody>
      </p:sp>
      <p:sp>
        <p:nvSpPr>
          <p:cNvPr id="11" name="TextBox 11"/>
          <p:cNvSpPr txBox="1"/>
          <p:nvPr/>
        </p:nvSpPr>
        <p:spPr>
          <a:xfrm>
            <a:off x="7622173" y="4109530"/>
            <a:ext cx="4029075" cy="885825"/>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探讨如何利用专业背景提升职业竞争力，包括专业知识与技能的运用、专业资源的整合、专业品牌的打造等方面。</a:t>
            </a:r>
          </a:p>
        </p:txBody>
      </p:sp>
      <p:sp>
        <p:nvSpPr>
          <p:cNvPr id="12" name="TextBox 12"/>
          <p:cNvSpPr txBox="1"/>
          <p:nvPr/>
        </p:nvSpPr>
        <p:spPr>
          <a:xfrm>
            <a:off x="653186" y="4992590"/>
            <a:ext cx="43434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总结专业与职业生涯发展的内在联系，提出个人在职业规划中应如何发挥专业优势的建议。</a:t>
            </a:r>
          </a:p>
        </p:txBody>
      </p:sp>
      <p:sp>
        <p:nvSpPr>
          <p:cNvPr id="13" name="TextBox 13"/>
          <p:cNvSpPr txBox="1"/>
          <p:nvPr/>
        </p:nvSpPr>
        <p:spPr>
          <a:xfrm>
            <a:off x="454963" y="3098058"/>
            <a:ext cx="39243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分析专业与职业生涯发展的关系，包括专业选择、专业素养、专业技能等方面对职业发展的影响。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专业的选择与职业发展</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专业的定义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专业是指高等教育中根据学科分类和社会职业分工需要分门别类进行高深专门知识教与学活动的基本单位。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专业的分类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根据教育部发布的《普通高等学校本科专业目录》，我国本科专业共分为12个学科门类，包括哲学、经济学、法学、教育学、文学、历史学、理学、工学、农学、医学、管理学和艺术学。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专业的定义与分类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514" b="751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专业选择的影响因素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个人兴趣与特长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个人对某领域的热爱和天赋是选择专业的重要因素。</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社会需求与就业前景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考虑社会对不同专业人才的需求以及未来的就业前景，有助于选择有发展潜力的专业。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家庭背景与社会环境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家庭的经济条件、文化背景以及所处的社会环境也会对个人的专业选择产生影响。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专业对口</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所学专业与从事的职业直接相关，能够更快地适应职业要求，发挥专业优势。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专业背景</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即使不完全对口，所学专业也能为职业发展提供必要的背景知识和思维方式。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综合素质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除了专业知识，职业发展还需要良好的综合素质，如沟通能力、团队协作、创新思维等。这些素质可以通过专业学习、课外活动和社会实践等途径得到培养和提高。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专业与职业发展的关联</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专业技能与职业素养</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通过专业课程、实践训练和学术研究，掌握扎实的专业知识和技能。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系统学习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持续学习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实践锻炼</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不断关注行业动态和新技术发展，通过进修课程、参加研讨会等方式更新知识。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积极参与项目实践、实习实训等活动，将理论知识应用于实际工作中，提升技能水平。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专业技能的培养与提升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遵守职业规范，诚信为本，尊重他人，具有高度的责任感和使命感。</a:t>
            </a:r>
          </a:p>
        </p:txBody>
      </p:sp>
      <p:pic>
        <p:nvPicPr>
          <p:cNvPr id="4" name="Picture 4"/>
          <p:cNvPicPr>
            <a:picLocks noChangeAspect="1"/>
          </p:cNvPicPr>
          <p:nvPr/>
        </p:nvPicPr>
        <p:blipFill>
          <a:blip r:embed="rId2"/>
          <a:srcRect l="12012" r="1201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3292" r="13292"/>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职业道德</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具备良好的沟通、协作、创新和解决问题的能力，适应不断变化的工作环境。</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职业能力</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保持积极乐观的心态，勇于面对挑战和压力，不断提升自我认知和自我管理能力。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职业心态</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职业素养的内涵与重要性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 r="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实现专业技能与职业素养的共同发展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将专业技能和职业素养的培养贯穿于整个职业生涯中，不断实现自我超越和成长。</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以专业技能为基础，提升职业素养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在掌握专业技能的同时，注重职业道德和职业能力的培养，形成全面的职业素养。</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以职业素养为导向，强化专业技能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在职业素养的指引下，有针对性地提升专业技能水平，更好地适应职业发展的需求。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专业技能与职业素养的融合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专业发展与职业晋升</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292" r="122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3333" r="1333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持续学习</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实践经验</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建立专业网络</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寻求导师指导</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专业发展的路径与策略</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通过参加培训课程、研讨会和在线学习等方式，不断更新专业知识，提升技能水平。</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积极参加行业活动，与同行建立联系，分享经验和资源，提升专业影响力。</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在工作中不断积累实践经验，通过实际项目锻炼专业技能，形成自己的专业优势。</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寻找业内的导师或专家，接受他们的指导和建议，加速专业成长。</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https://d.book118.com/058105116124006043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2024-09-23T13:47:18.751</cp:lastPrinted>
  <dcterms:created xsi:type="dcterms:W3CDTF">2024-09-23T05:47:18Z</dcterms:created>
  <dcterms:modified xsi:type="dcterms:W3CDTF">2024-09-23T05:47:20Z</dcterms:modified>
</cp:coreProperties>
</file>