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C28E4-C232-4031-808F-E9F38B270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4F1DF-F055-4157-92C9-E270DC0D7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54964-543B-401B-BFF4-343F02668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A2E47-FB65-439E-B11F-4D0C32D56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75B18-9314-4ACF-83F4-7C7F0589D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6C5F94-F1E4-40FC-96CD-CAF3A565E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4AE64-3763-4A17-96D1-694B9735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F0FBF-16BA-4C9C-90EF-2CE6214D7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D9238-91AD-43BC-BD70-BB766D12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D78CE-6ECE-4A58-9E10-DFF697AC1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C50CA-43BD-4FBC-A63B-AB33BDC7A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19" Type="http://schemas.openxmlformats.org/officeDocument/2006/relationships/tags" Target="../tags/tag99.xml" /><Relationship Id="rId2" Type="http://schemas.openxmlformats.org/officeDocument/2006/relationships/tags" Target="../tags/tag82.xml" /><Relationship Id="rId20" Type="http://schemas.openxmlformats.org/officeDocument/2006/relationships/tags" Target="../tags/tag100.xml" /><Relationship Id="rId21" Type="http://schemas.openxmlformats.org/officeDocument/2006/relationships/tags" Target="../tags/tag101.xml" /><Relationship Id="rId22" Type="http://schemas.openxmlformats.org/officeDocument/2006/relationships/tags" Target="../tags/tag10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06013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家长会如何培养孩子的良好习惯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家长在孩子习惯养成中的角色</a:t>
            </a:r>
            <a:endParaRPr lang="zh-CN" altLang="en-US" sz="19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4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31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培养孩子良好习惯的重要性</a:t>
            </a:r>
            <a:endParaRPr lang="zh-CN" altLang="en-US" sz="19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3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家长如何培养孩子的良好习惯</a:t>
            </a:r>
            <a:endParaRPr lang="zh-CN" altLang="en-US" sz="19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4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5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家长在培养孩子良好习惯中需要注意的问题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6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家长会的作用和意义</a:t>
            </a:r>
            <a:endParaRPr lang="zh-CN" altLang="en-US" sz="19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8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家长在孩子习惯养成中的角色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家长是孩子的第一任教育者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家长是孩子的榜样，他们的行为和习惯会影响孩子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家长需要关注孩子的日常行为和习惯，及时纠正和引导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家长需要与孩子建立良好的沟通和互动，了解孩子的需求和想法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家长需要为孩子提供良好的家庭环境和教育氛围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家长的言传身教对孩子的影响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家长是孩子的第一任老师，他们的言行举止对孩子的习惯养成有着深远的影响。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家长应该以身作则，为孩子树立良好的榜样，让孩子在潜移默化中养成良好的习惯。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家长应该关注孩子的行为，及时纠正孩子的不良习惯，并给予正确的引导。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家长应该与孩子建立良好的沟通，了解孩子的需求和想法，共同制定合理的习惯养成计划。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家长的教育方法和态度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家长应以身作则，为孩子树立良好的榜样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家长应尊重孩子的个性和兴趣，引导孩子形成良好的习惯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家长应关注孩子的日常生活，及时发现并纠正不良习惯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家长应与孩子建立良好的沟通和互动，共同制定和执行习惯养成计划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培养孩子良好习惯的重要性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良好的习惯有助于孩子全面发展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良好的生活习惯：有助于孩子身体健康，提高免疫力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良好的学习习惯：有助于孩子学习成绩提高，培养独立思考能力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良好的社交习惯：有助于孩子建立良好的人际关系，提高沟通能力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良好的道德习惯：有助于孩子形成正确的价值观，培养道德品质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良好的习惯有助于提高孩子的学习成绩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良好的生活习惯：早睡早起，保持良好的作息时间，合理安排时间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良好的学习习惯：按时完成作业，认真听讲，积极参与课堂讨论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良好的社交习惯：尊重他人，乐于助人，善于沟通和合作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良好的心理习惯：积极面对困难，勇于挑战，保持乐观和自信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良好的习惯有助于孩子未来的成功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良好的习惯可以提高孩子的自律性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良好的习惯可以激发孩子的创造力和想象力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良好的习惯可以促进孩子的身心健康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良好的习惯可以帮助孩子更好地适应社会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家长如何培养孩子的良好习惯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制定家庭规则和日常行为规范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制定家庭规则：明确家庭规则，让孩子知道什么可以做，什么不可以做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设定日常行为规范：设定日常行为规范，让孩子知道如何正确行事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家长以身作则：家长要以身作则，为孩子树立良好的榜样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鼓励孩子遵守规则：鼓励孩子遵守家庭规则和日常行为规范，培养他们的自律性和责任感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https://d.book118.com/058106013047006024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5_2"/>
  <p:tag name="KSO_WM_UNIT_INDEX" val="1_5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2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4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Wingdings</vt:lpstr>
      <vt:lpstr>Office Theme</vt:lpstr>
      <vt:lpstr>家长会如何培养孩子的良好习惯</vt:lpstr>
      <vt:lpstr>目录</vt:lpstr>
      <vt:lpstr>家长在孩子习惯养成中的角色</vt:lpstr>
      <vt:lpstr>家长是孩子的第一任教育者</vt:lpstr>
      <vt:lpstr>家长的言传身教对孩子的影响</vt:lpstr>
      <vt:lpstr>家长的教育方法和态度</vt:lpstr>
      <vt:lpstr>培养孩子良好习惯的重要性</vt:lpstr>
      <vt:lpstr>良好的习惯有助于孩子全面发展</vt:lpstr>
      <vt:lpstr>良好的习惯有助于提高孩子的学习成绩</vt:lpstr>
      <vt:lpstr>良好的习惯有助于孩子未来的成功</vt:lpstr>
      <vt:lpstr>家长如何培养孩子的良好习惯</vt:lpstr>
      <vt:lpstr>制定家庭规则和日常行为规范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2024-08-31T10:41:45.928</cp:lastPrinted>
  <dcterms:created xsi:type="dcterms:W3CDTF">2024-08-31T02:41:45Z</dcterms:created>
  <dcterms:modified xsi:type="dcterms:W3CDTF">2024-08-31T02:41:48Z</dcterms:modified>
</cp:coreProperties>
</file>