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3457F-4B20-4B95-BDFF-401B82601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3BB47-EBFD-47E4-BB40-6DB2791D3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0DE15-A0C8-4F4C-ABDE-5EE1939C2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0C33EB-E0FC-46C3-85AE-85FBF5124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321DAB-1255-4AD9-ABBC-5386F1B66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F4F491-0CB0-4A10-8BFE-F95CF9133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D37B18-990D-4B36-BA1B-EB9DF4150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24CAF1-0746-4542-8580-22A42BE93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21218B-A154-4700-8201-8033649CA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86594-C69E-4760-8720-CACBC2575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5D9F9-6E46-4FE0-8DA6-1C31730A0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0603203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护士进修对护理人员职业满意度的影响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护士进修现状及分析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护理人员职业满意度现状及分析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护士进修对护理人员职业满意度的影响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实证研究与结果分析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906" r="23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护士进修是提升护理专业水平的重要途径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随着医疗技术的不断发展和患者对护理质量要求的提高，护士需要具备更高的专业水平和技能才能满足工作需求。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护士进修对护理人员职业满意度的影响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进修不仅可以提高护士的专业技能，还有助于提升其职业认同感和工作满意度，从而提高护理质量和患者满意度。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探讨护士进修对护理人员职业满意度的影响，为提高护理人员的职业满意度和护理质量提供理论依据。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护士进修是否能够提高护理人员的职业满意度？不同类型、不同内容的进修课程对护理人员职业满意度的影响有何差异？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护士进修现状及分析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护士进修是指在职护士通过参加各类培训、学习、实践等活动，提高自身专业技能和知识水平的过程。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根据进修内容、时间和形式的不同，护士进修可分为学历教育、继续教育、专科护士培训、国际交流等多种类型。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护士进修的定义和分类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近年来，我国护士进修工作得到了广泛重视，各级医疗机构纷纷开展护士进修项目，培训内容涵盖临床技能、理论知识、人文素养等多个方面。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在发达国家，护士进修被视为职业发展的重要组成部分，医疗机构和护理学院普遍设有专门的进修机构和项目，为护士提供全面的职业发展支持。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相比之下，我国护士进修工作起步较晚，但发展迅速，逐渐与国际接轨。未来，需要进一步完善进修制度、拓展培训内容、提高培训质量，以满足护士职业发展的需求。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国内外护士进修现状及比较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提高专业技能水平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通过进修学习，护士可以不断更新专业知识、掌握新技能，提高临床操作能力和病情观察能力。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促进职业发展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进修学习为护士提供了更广阔的职业发展空间，有助于实现个人职业规划和提升职业地位。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适应医疗改革需求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随着医疗改革的深入推进，对护理人员的专业素养和服务能力提出了更高要求。通过进修学习，护士可以更好地适应医疗改革的需求，为患者提供更优质的护理服务。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增强职业素养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进修培训不仅关注专业技能的提升，还注重培养护士的职业素养、沟通技巧和团队协作能力，有助于提高护理服务质量。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护士进修的重要性和必要性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护理人员职业满意度现状及分析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625" r="18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职业满意度是指个体对所从事职业的认同程度、工作环境的满意程度以及在工作中获得的成就感等方面的综合评价。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职业满意度的定义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通常采用问卷调查、访谈、观察等方法进行测量，其中问卷调查是最常用的方法，可以通过量表评分来了解护理人员的职业满意度水平。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职业满意度的测量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职业满意度的定义和测量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护理人员职业满意度现状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目前，护理人员的职业满意度普遍不高，主要表现在工作压力大、工作环境差、薪酬待遇不合理、晋升机会少等方面。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影响护理人员职业满意度的因素很多，主要包括工作压力、工作环境、薪酬待遇、晋升机会、职业发展前景、工作自主性、社会认可度等。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护理人员职业满意度现状及影响因素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提高工作积极性和效率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当护理人员对职业满意度提高时，他们会更加积极地投入工作，提高工作效率和质量。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减少人员流失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提高职业满意度可以增强护理人员对工作的归属感和忠诚度，从而减少人员流失，稳定护理队伍。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促进护理事业发展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护理人员的职业满意度提高，有利于提升护理行业的整体形象和社会地位，进而促进护理事业的发展。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提高护理人员职业满意度的意义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https://d.book118.com/058106032034006044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2024-09-24T05:22:59.662</cp:lastPrinted>
  <dcterms:created xsi:type="dcterms:W3CDTF">2024-09-23T21:22:59Z</dcterms:created>
  <dcterms:modified xsi:type="dcterms:W3CDTF">2024-09-23T21:23:01Z</dcterms:modified>
</cp:coreProperties>
</file>