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07DD5-384D-43BA-85EA-1DDF79E36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CB4CE-453E-44C2-BD77-3FCB5990D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C259B-3E43-4EC8-8F77-672BE2387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C7A6E1-8931-477A-AC53-79C120D81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5C0678-7676-4643-8A30-1167E331D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78CB27-8169-43F8-BFA8-C7AF49ADF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D9339E-815D-4F23-AF78-8D226B9B5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F8FB1C-A368-44FA-A0B0-2885A767A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96A982-2166-4E5C-AE1B-86FA47FFC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3E381-498B-4750-A9C6-8DE88BF1C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F90A3-8128-491C-9838-48EF18987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06105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系统仿真课件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系统仿真概述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系统建模与仿真方法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仿真软件与工具介绍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系统仿真实验设计与实施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仿真系统性能评估与改进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系统仿真发展趋势与挑战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系统仿真概述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仿真是指通过建立和运行系统的计算机模型，模仿实际系统的运行状况及其随时间变化的行为，并通过对仿真运行过程的观察和统计，得到被仿真系统的仿真输出参数和基本特性，以此来估计和推断实际系统的真实参数和性质的一门科学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系统仿真技术自20世纪50年代诞生以来，经历了从物理仿真、模拟计算机仿真到数字计算机仿真的发展历程，目前已经广泛应用于航空、航天、能源、交通、化工等各个领域。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系统仿真技术被广泛应用于各种复杂系统的设计、分析、优化和决策支持等方面，如航空航天器的设计与试验、核电站的运行与优化、城市交通网络的规划与管理、化工过程的控制与优化等。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系统仿真技术可以帮助人们更好地理解和分析复杂系统的行为特性，预测和评估系统在不同条件下的性能表现，为实际系统的设计、改进和决策提供科学依据，从而提高系统的安全性、可靠性和经济性。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用于描述被仿真系统的结构和行为特性，包括系统的几何模型、物理模型、数学模型等。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系统模型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用于实现系统模型的计算机程序，包括数值计算方法、仿真策略、数据处理方法等。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仿真算法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用于驱动仿真算法运行的数据，包括系统输入数据、模型参数数据、仿真结果数据等。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仿真数据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用于提供仿真算法运行所需的计算资源、软件环境和用户界面，包括计算机硬件、操作系统、仿真软件等。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仿真平台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仿真系统组成要素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系统建模与仿真方法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微分方程建模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利用微分方程描述系统动态行为，适用于连续时间系统。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差分方程建模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通过差分方程刻画离散时间系统的动态特性。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状态空间建模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采用状态变量和状态方程描述系统，适用于多输入多输出系统。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数学建模方法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实体建模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根据物理定律和实体属性建立模型，如质点、刚体等。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电路建模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利用电路元件和电路定律构建电路模型，适用于电子系统仿真。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流体建模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基于流体动力学理论建立流体模型，用于仿真流体系统。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物理建模方法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混合建模方法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数学-物理混合建模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结合数学方法和物理定律进行建模，提高模型精度和仿真效率。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多领域协同建模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整合不同领域的建模方法和工具，实现复杂系统的综合仿真。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如欧拉法、龙格-库塔法等，用于求解微分方程的数值解。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数值积分算法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基于事件驱动的仿真方法，适用于具有离散事件特性的系统。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离散事件仿真算法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利用随机数进行统计试验，评估系统性能和可靠性。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蒙特卡罗仿真算法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仿真算法介绍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仿真软件与工具介绍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Modelica/Dymola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基于Modelica语言的开源仿真环境，适用于复杂物理系统的建模和仿真。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LabVIEW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图形化编程环境，提供丰富的数据采集、分析和可视化工具，适用于实验室研究和工业自动化领域。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MATLAB/Simulink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提供强大的数学计算和可视化工具，支持多领域系统建模和仿真。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常见仿真软件概述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明确仿真目标、系统规模和复杂度，以及所需的计算资源和时间等要求。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对比不同软件在建模、仿真、分析和可视化等方面的功能特点和优势。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兼容性考虑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确保所选软件与现有系统、硬件和其他软件的兼容性。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学习曲线和资源支持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评估软件的易用性、学习资源和社区支持等因素。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软件选型依据及建议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建模方法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采用六自由度刚体模型描述导弹运动，考虑气动力、重力和控制力等因素。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通过仿真结果分析导弹的飞行性能和控制效果，为导弹设计和改进提供依据。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仿真实现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使用MATLAB/Simulink搭建仿真模型，实现导弹飞行过程的动态模拟。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针对某型导弹的飞行过程进行仿真，包括发射、飞行控制和目标命中三个阶段。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案例分析：某型导弹飞行过程仿真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https://d.book118.com/058106105003006042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2024-09-20T23:05:25.459</cp:lastPrinted>
  <dcterms:created xsi:type="dcterms:W3CDTF">2024-09-20T15:05:25Z</dcterms:created>
  <dcterms:modified xsi:type="dcterms:W3CDTF">2024-09-20T15:05:27Z</dcterms:modified>
</cp:coreProperties>
</file>