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DE420-B929-434D-BAF2-394385FDF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8CE1D-B72E-47D0-B2B5-4FB2F0C55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CB10D-8C33-476A-A97B-7C120FF37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0FDEA-772A-4F7E-BE98-26E5E0EF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59D1E2-8C40-4C88-AE15-C5F666F15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3488C8-6467-48D2-9ADE-E76764D38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3F9633-15E8-4E6C-BAA0-59E0A61DD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96D4E-C44B-486C-9F89-43766BAB1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965B6-0416-4777-B7D8-8AB384B5E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20DD4-1DD6-4203-AB5A-625BF940C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E0B58-49D7-463F-BFAC-D1DC42143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07061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新媒体对传统媒体业务的赋能与创新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传统媒体业务现状与挑战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新媒体对传统媒体业务的赋能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新媒体对传统媒体业务的创新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新媒体与传统媒体业务融合发展的策略与建议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传统媒体面临挑战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新媒体的崛起给传统媒体如报纸、杂志、电视等带来了巨大的冲击，导致它们的读者和观众数量不断减少，广告收入下滑。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融合发展成为趋势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为了应对新媒体的挑战，传统媒体开始寻求与新媒体的融合发展，通过引入新技术、新平台和新服务来创新业务模式。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新媒体崛起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随着互联网和移动设备的普及，新媒体如网络新闻、社交媒体、自媒体等迅速崛起，改变了人们获取和传播信息的方式。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提出传统媒体与新媒体融合发展的策略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基于对新媒体和传统媒体业务的深入研究，提出促进两者融合发展的策略和建议，为传统媒体的转型和升级提供指导。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探究新媒体对传统媒体业务的影响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通过深入研究新媒体的特点和发展趋势，揭示它对传统媒体业务的影响和挑战。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分析传统媒体业务的创新路径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探讨传统媒体如何利用新媒体技术和平台，创新业务模式，提高竞争力和盈利能力。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新媒体是指利用数字技术、网络技术和移动通信技术等，通过互联网、无线通信网、卫星等渠道，以及电脑、手机、数字电视机等终端，向用户提供信息和娱乐服务的传播形态和媒体形态。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新媒体具有交互性、即时性、海量性、共享性、多媒体与超文本、个性化与社群化等特点。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Web1.0时代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新媒体的雏形出现，以门户网站、搜索引擎为代表，实现了信息的聚合和单向传播。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Web2.0时代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社交媒体、博客等平台的兴起，用户开始参与到内容的生产和传播中，实现了信息的双向互动。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Web3.0时代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以移动互联网、大数据、人工智能等技术为基础，新媒体形态更加多样化，个性化推荐、智能语音交互等成为新趋势。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包括微博、微信、抖音等社交平台，用户可以发布文字、图片、视频等多种形式的内容，实现信息的即时传播和互动。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网络视频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包括短视频、直播等形式，以优酷、爱奇艺、B站等为代表，提供了丰富的视频内容。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指个人或组织通过互联网平台进行自我展示和内容输出的媒体形态，如博客、公众号、知乎等。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新闻客户端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如今日头条、腾讯新闻等，通过算法推荐等技术手段，为用户提供个性化的新闻资讯服务。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新媒体的主要类型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传统媒体业务现状与挑战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传统媒体业务概述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传统媒体主要指报纸、杂志、广播、电视等传播方式，其传播内容主要依赖专业人员采编、制作和发布。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传统媒体业务类型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包括新闻报道、广告发布、专题策划、品牌宣传等。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受众流失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随着互联网的普及，受众获取信息的渠道日益多样化，传统媒体受众逐渐流失。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广告收入下滑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广告主将更多预算投向新媒体，导致传统媒体广告收入下滑。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传统媒体内容更新速度较慢，难以满足受众对新鲜、多样化内容的需求。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传统媒体业务面临的挑战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随着受众获取信息方式的变化，传统媒体需要转型以适应新的受众需求。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适应受众需求变化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92" b="2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通过转型，传统媒体可以拓展新的收入来源，如数字阅读、在线教育等。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拓展收入来源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转型有助于提升传统媒体的内容创新能力，增强竞争力。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提升内容创新能力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传统媒体业务转型的必要性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新媒体对传统媒体业务的赋能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利用社交媒体平台，传统媒体可以构建品牌账号，与用户建立直接联系，实现内容的裂变式传播。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基于算法技术，新媒体平台能够实现个性化内容推荐，提高内容的曝光率和用户粘性。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跨平台传播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新媒体通过多平台分发，使传统媒体内容能够在PC、手机、平板等多种终端上呈现，极大拓展了内容的传播范围。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拓展传播渠道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数据驱动的内容优化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通过分析用户数据和行为，新媒体可以帮助传统媒体了解用户需求，进而优化内容策划和制作。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实时更新与反馈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新媒体平台支持实时发布和更新内容，同时用户可以直接在平台上进行反馈，有助于传统媒体及时调整内容策略。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多媒体内容制作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新媒体支持文字、图片、音频、视频等多媒体形式的内容制作，使传统媒体内容更加生动、有趣。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提升内容质量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https://d.book118.com/058107061070006035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2024-09-14T08:36:27.656</cp:lastPrinted>
  <dcterms:created xsi:type="dcterms:W3CDTF">2024-09-14T00:36:27Z</dcterms:created>
  <dcterms:modified xsi:type="dcterms:W3CDTF">2024-09-14T00:36:29Z</dcterms:modified>
</cp:coreProperties>
</file>