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51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50A93-13CA-4143-9E08-ECA5CA37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A28CC-ABB0-4CD1-8392-DACA72D09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5FB47-0BAB-490E-B021-AD0D4355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23E7E-5C75-42EB-9113-033F4D36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6ADA9-D46F-4124-ACA5-62C015C0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3EDD7-939B-496F-96BC-12002425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4E825-E8EA-4F82-AC27-D0CAE9F0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C9A29-BE31-44AC-92F4-D6780228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A6FF8-0990-41DC-893B-C8F27631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9441F-A7A9-4168-8532-494F220D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B421D-1FD0-4979-8F17-2D72C4592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505" r:id="rId2"/>
    <p:sldLayoutId id="2147508506" r:id="rId3"/>
    <p:sldLayoutId id="2147508507" r:id="rId4"/>
    <p:sldLayoutId id="2147508508" r:id="rId5"/>
    <p:sldLayoutId id="2147508509" r:id="rId6"/>
    <p:sldLayoutId id="2147508510" r:id="rId7"/>
    <p:sldLayoutId id="2147508511" r:id="rId8"/>
    <p:sldLayoutId id="2147508512" r:id="rId9"/>
    <p:sldLayoutId id="2147508513" r:id="rId10"/>
    <p:sldLayoutId id="21475085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011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2024社会文化背景对市场偏好塑造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社会文化背景的变化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市场偏好的形成与演变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社会文化背景与市场偏好的关系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企业应对策略与市场机会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未来趋势与展望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https://d.book118.com/058110115074006027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2024社会文化背景对市场偏好塑造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2024-09-05T11:56:04.197</cp:lastPrinted>
  <dcterms:created xsi:type="dcterms:W3CDTF">2024-09-05T03:56:04Z</dcterms:created>
  <dcterms:modified xsi:type="dcterms:W3CDTF">2024-09-05T03:56:07Z</dcterms:modified>
</cp:coreProperties>
</file>