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12B9F-998D-4DD1-BD4F-4B0A5019C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EC359-7630-4A41-BDBD-ECBE8D5CC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A0AD6-24AC-4E18-A5FF-848A03C0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A3C6B-C15B-40B8-B8C6-F2BF87E9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F744C-A761-45CA-9293-5A19363F6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17687-EA3F-49A4-9A9D-139AC2879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8CE424-4892-4908-919F-31EE68A77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1580A-CF7F-48BC-BCD5-88062C833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F8B17-586B-4628-83B2-2713C9D95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9DD07-AEDF-4473-8EA9-809255007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A8365-A73D-43D9-B4C6-603242EE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1044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《精细品合成汇报》ppt课件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精细化学品合成技术介绍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合成实验设计与实施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1" r="280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介绍精细品合成领域的发展现状、技术应用和未来趋势，提高听众对精细品合成领域的认识和了解。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随着科技的不断发展，精细品合成在化学工业、制药、农业等领域的应用越来越广泛，对国民经济和社会发展具有重要意义。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精细品合成领域的发展历程和现状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介绍精细品合成领域的发展历程、现状和存在的问题，以及未来发展趋势。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精细品合成技术应用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介绍精细品合成技术在化学工业、制药、农业等领域的应用，以及这些技术的应用前景和价值。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精细品合成领域的研究成果和案例分析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介绍精细品合成领域的研究成果和典型案例，包括新产品的研发、生产工艺的改进等。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对精细品合成领域的未来发展进行展望，提出相关建议和措施，促进精细品合成领域的可持续发展。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精细化学品合成技术介绍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酯化反应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通过酸和醇的酯化作用生成酯类化合物。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氧化反应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通过氧化剂将有机物转化为氧化产物，如醇、醛、酮等。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还原反应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通过还原剂将有机物转化为还原产物，如醇、醚、胺等。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硝化反应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通过硝酸和硫酸的混合酸将有机物转化为硝基化合物。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磺化反应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通过硫酸将有机物转化为磺酸类化合物。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常见合成方法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高选择性合成技术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提高目标产物的选择性，减少副产物的生成。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绿色合成技术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采用环保的合成方法，减少废物产生和能源消耗。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新型催化剂研究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开发高效、环保的催化剂，提高反应速率和选择性。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模块化合成方法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采用模块化合成策略，简化合成过程和提高生产效率。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计算机辅助合成规划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利用计算机技术进行合成路线设计和优化。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95" r="1719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792" r="379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技术应用场景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利用精细化学品合成技术生产药物中间体，用于药物研发和生产。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通过精细化学品合成技术制备功能材料，如高分子材料、纳米材料等。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利用精细化学品合成技术生产农药、除草剂、植物生长调节剂等农业化学品。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利用精细化学品合成技术生产化妆品、洗涤剂、香料等日用化学品。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医药中间体生产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功能材料制备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农业化学品制备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日用化学品生产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合成实验设计与实施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通过精细品合成实验，探究不同化学物质之间的反应机制，制备具有特定性能的精细化学品，以满足实际应用需求。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根据实验目标，设计合理的实验方案，包括实验原料、反应条件、合成路线、分离纯化等步骤，确保实验的可行性和准确性。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实验目标与方案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https://d.book118.com/058111044070006035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2024-09-14T08:37:53.679</cp:lastPrinted>
  <dcterms:created xsi:type="dcterms:W3CDTF">2024-09-14T00:37:53Z</dcterms:created>
  <dcterms:modified xsi:type="dcterms:W3CDTF">2024-09-14T00:37:55Z</dcterms:modified>
</cp:coreProperties>
</file>