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1EFDF-5D94-4422-9D13-C003BF15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A8B6E-5CCD-41BC-93E6-17BE321A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62612-B80A-49DB-A6FB-E214FBB3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40AE0-6134-48D4-80E7-885A3C08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E2545-7E93-4ED3-B262-BA53E7DCA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0F22E-331A-40E4-87F3-3BDBF7A87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35110-3250-4B92-AD61-E5D55ED0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6557A-4AB9-493C-B6EF-2E31404DC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8FEB9-17AE-4D46-B775-C2EA357D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D4513-0F3B-4854-89F1-54A66F2A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53088-7337-4908-B13A-1DDAB78C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21211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质检部工作问题及解决方案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质检部工作规划及展望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质检部工作建议与意见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135" b="27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质检部的职责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产品质量检验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负责对生产过程中的产品进行抽样检验，确保产品质量符合相关标准和客户要求。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负责对不合格产品进行标识、隔离和处置，防止不良产品流入市场。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质量信息收集与分析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收集产品质量信息，分析质量问题，提出改进措施和建议。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85" b="167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根据产品特性和客户要求，制定相应的检验计划和标准。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制定检验计划和标准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按照检验计划和标准，对产品进行抽样检验，记录检验结果。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实施检验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及时反馈产品质量问题，协调相关部门进行处理，跟踪处理结果。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问题反馈与处理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通过对质量信息的收集和分析，提出质量改进措施和建议，促进产品质量提升。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质检部的工作内容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质检部与生产部门密切合作，确保生产过程中的产品质量符合要求。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与生产部门协作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与销售部门协作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与研发部门协作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92" r="1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质检部与销售部门协作，确保售出的产品符合客户要求，及时处理客户反馈的质量问题。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质检部与研发部门协作，参与新产品的测试和验证，为产品研发提供质量方面的建议和意见。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质检部与其他部门的协作关系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产品质量检测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制定并执行严格的质量检测程序，确保产品符合国家及行业标准。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采用先进的检测设备和仪器，对产品质量进行全面、客观、准确的检测。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对产品质量进行多层次、多角度的检测，包括外观、性能、安全性等方面。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针对检测过程中发现的问题，及时提出改进意见并跟踪落实。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59" r="1065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65" r="1316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对检测不合格的产品进行分类、标识、隔离，避免混入合格品中。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对不合格品进行原因分析，制定相应的纠正措施和预防措施。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对不合格品处理情况进行跟踪和记录，确保问题得到及时解决。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向相关部门和领导汇报不合格品情况，并提出改进建议。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收集、整理、统计质量数据，包括合格率、不合格率、缺陷分布等。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根据分析结果，制定相应的质量改进措施和方案。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分析质量数据，找出产品存在的主要问题和薄弱环节。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对改进措施的实施情况进行跟踪和评估，确保效果明显。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质量数据的统计与分析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根据质量数据分析结果，提出针对性的质量改进建议。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制定并实施质量改进计划，明确责任人、时间节点和预期效果。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组织相关部门和人员对改进建议进行讨论、评估和审核。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对改进效果进行跟踪和评估，确保改进目标得以实现。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质量改进的提出与实施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质检部工作问题及解决方案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部分批次原材料存在质量不达标、规格不符等问题，影响产品性能和品质。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原材料质量问题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由于生产流程、工艺等原因，导致生产过程不稳定，影响产品质量和生产效率。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生产过程不稳定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部分检测设备老化、精度降低，影响检测结果的准确性和可靠性。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质量检测设备老化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优化生产工艺和流程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通过对生产流程进行全面梳理和优化，提高生产效率和产品质量稳定性。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更新质量检测设备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对老化的检测设备进行更新换代，提高检测设备的精度和可靠性，确保产品质量检测的准确性。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强化原材料质量控制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加强原材料供应商管理，建立严格的原材料质量标准和验收流程，确保进厂原材料质量符合要求。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问题解决方案及实施效果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https://d.book118.com/058112121101006027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2024-09-05T14:50:44.304</cp:lastPrinted>
  <dcterms:created xsi:type="dcterms:W3CDTF">2024-09-05T06:50:44Z</dcterms:created>
  <dcterms:modified xsi:type="dcterms:W3CDTF">2024-09-05T06:50:46Z</dcterms:modified>
</cp:coreProperties>
</file>